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activeX/activeX1.xml" ContentType="application/vnd.ms-office.activeX+xml"/>
  <Override PartName="/ppt/activeX/activeX2.xml" ContentType="application/vnd.ms-office.activeX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tags/tag5.xml" ContentType="application/vnd.openxmlformats-officedocument.presentationml.tags+xml"/>
  <Override PartName="/ppt/activeX/activeX3.xml" ContentType="application/vnd.ms-office.activeX+xml"/>
  <Override PartName="/ppt/notesSlides/notesSlide65.xml" ContentType="application/vnd.openxmlformats-officedocument.presentationml.notesSlide+xml"/>
  <Override PartName="/ppt/tags/tag6.xml" ContentType="application/vnd.openxmlformats-officedocument.presentationml.tags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tags/tag7.xml" ContentType="application/vnd.openxmlformats-officedocument.presentationml.tags+xml"/>
  <Override PartName="/ppt/activeX/activeX4.xml" ContentType="application/vnd.ms-office.activeX+xml"/>
  <Override PartName="/ppt/notesSlides/notesSlide127.xml" ContentType="application/vnd.openxmlformats-officedocument.presentationml.notesSlide+xml"/>
  <Override PartName="/ppt/tags/tag8.xml" ContentType="application/vnd.openxmlformats-officedocument.presentationml.tags+xml"/>
  <Override PartName="/ppt/activeX/activeX5.xml" ContentType="application/vnd.ms-office.activeX+xml"/>
  <Override PartName="/ppt/notesSlides/notesSlide128.xml" ContentType="application/vnd.openxmlformats-officedocument.presentationml.notesSlide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notesSlides/notesSlide129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32"/>
  </p:notesMasterIdLst>
  <p:handoutMasterIdLst>
    <p:handoutMasterId r:id="rId133"/>
  </p:handoutMasterIdLst>
  <p:sldIdLst>
    <p:sldId id="258" r:id="rId2"/>
    <p:sldId id="325" r:id="rId3"/>
    <p:sldId id="321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2" r:id="rId66"/>
    <p:sldId id="326" r:id="rId67"/>
    <p:sldId id="327" r:id="rId68"/>
    <p:sldId id="328" r:id="rId69"/>
    <p:sldId id="329" r:id="rId70"/>
    <p:sldId id="330" r:id="rId71"/>
    <p:sldId id="331" r:id="rId72"/>
    <p:sldId id="332" r:id="rId73"/>
    <p:sldId id="333" r:id="rId74"/>
    <p:sldId id="334" r:id="rId75"/>
    <p:sldId id="335" r:id="rId76"/>
    <p:sldId id="336" r:id="rId77"/>
    <p:sldId id="337" r:id="rId78"/>
    <p:sldId id="338" r:id="rId79"/>
    <p:sldId id="339" r:id="rId80"/>
    <p:sldId id="340" r:id="rId81"/>
    <p:sldId id="341" r:id="rId82"/>
    <p:sldId id="342" r:id="rId83"/>
    <p:sldId id="343" r:id="rId84"/>
    <p:sldId id="344" r:id="rId85"/>
    <p:sldId id="345" r:id="rId86"/>
    <p:sldId id="346" r:id="rId87"/>
    <p:sldId id="347" r:id="rId88"/>
    <p:sldId id="348" r:id="rId89"/>
    <p:sldId id="349" r:id="rId90"/>
    <p:sldId id="350" r:id="rId91"/>
    <p:sldId id="351" r:id="rId92"/>
    <p:sldId id="352" r:id="rId93"/>
    <p:sldId id="353" r:id="rId94"/>
    <p:sldId id="354" r:id="rId95"/>
    <p:sldId id="355" r:id="rId96"/>
    <p:sldId id="356" r:id="rId97"/>
    <p:sldId id="357" r:id="rId98"/>
    <p:sldId id="358" r:id="rId99"/>
    <p:sldId id="359" r:id="rId100"/>
    <p:sldId id="360" r:id="rId101"/>
    <p:sldId id="361" r:id="rId102"/>
    <p:sldId id="362" r:id="rId103"/>
    <p:sldId id="363" r:id="rId104"/>
    <p:sldId id="364" r:id="rId105"/>
    <p:sldId id="365" r:id="rId106"/>
    <p:sldId id="366" r:id="rId107"/>
    <p:sldId id="367" r:id="rId108"/>
    <p:sldId id="368" r:id="rId109"/>
    <p:sldId id="369" r:id="rId110"/>
    <p:sldId id="370" r:id="rId111"/>
    <p:sldId id="371" r:id="rId112"/>
    <p:sldId id="372" r:id="rId113"/>
    <p:sldId id="373" r:id="rId114"/>
    <p:sldId id="374" r:id="rId115"/>
    <p:sldId id="375" r:id="rId116"/>
    <p:sldId id="376" r:id="rId117"/>
    <p:sldId id="377" r:id="rId118"/>
    <p:sldId id="378" r:id="rId119"/>
    <p:sldId id="379" r:id="rId120"/>
    <p:sldId id="380" r:id="rId121"/>
    <p:sldId id="381" r:id="rId122"/>
    <p:sldId id="382" r:id="rId123"/>
    <p:sldId id="383" r:id="rId124"/>
    <p:sldId id="384" r:id="rId125"/>
    <p:sldId id="385" r:id="rId126"/>
    <p:sldId id="386" r:id="rId127"/>
    <p:sldId id="387" r:id="rId128"/>
    <p:sldId id="388" r:id="rId129"/>
    <p:sldId id="323" r:id="rId130"/>
    <p:sldId id="324" r:id="rId131"/>
  </p:sldIdLst>
  <p:sldSz cx="9144000" cy="6858000" type="screen4x3"/>
  <p:notesSz cx="6858000" cy="9144000"/>
  <p:embeddedFontLst>
    <p:embeddedFont>
      <p:font typeface="Gyparody" panose="020B0604020202020204" charset="0"/>
      <p:regular r:id="rId134"/>
    </p:embeddedFont>
  </p:embeddedFontLst>
  <p:custDataLst>
    <p:tags r:id="rId1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3366"/>
    <a:srgbClr val="0D19AF"/>
    <a:srgbClr val="1C1C1C"/>
    <a:srgbClr val="09E723"/>
    <a:srgbClr val="F4EE00"/>
    <a:srgbClr val="FA00DC"/>
    <a:srgbClr val="DFDA00"/>
    <a:srgbClr val="FFFF00"/>
    <a:srgbClr val="FF92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20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handoutMaster" Target="handoutMasters/handoutMaster1.xml"/><Relationship Id="rId138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font" Target="fonts/font1.fntdata"/><Relationship Id="rId13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notesMaster" Target="notesMasters/notesMaster1.xml"/><Relationship Id="rId140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microsoft.com/office/2015/10/relationships/revisionInfo" Target="revisionInfo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9E2521-F772-4E5A-BC5A-4EB7F2AA1F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23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EEB941-5C83-4AC0-8041-DFEB522A85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592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EA36A-FA81-47A4-9649-EE0D162F8EBF}" type="slidenum">
              <a:rPr lang="en-US"/>
              <a:pPr/>
              <a:t>1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237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8AE6D-5BAF-4DC1-9062-D69079093811}" type="slidenum">
              <a:rPr lang="en-US"/>
              <a:pPr/>
              <a:t>10</a:t>
            </a:fld>
            <a:endParaRPr lang="en-US"/>
          </a:p>
        </p:txBody>
      </p:sp>
      <p:sp>
        <p:nvSpPr>
          <p:cNvPr id="109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79108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36B3E-95F8-480F-AA71-0C3050FDA924}" type="slidenum">
              <a:rPr lang="en-US"/>
              <a:pPr/>
              <a:t>100</a:t>
            </a:fld>
            <a:endParaRPr lang="en-US"/>
          </a:p>
        </p:txBody>
      </p:sp>
      <p:sp>
        <p:nvSpPr>
          <p:cNvPr id="137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01045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6E7ED-3153-4740-8319-1E267D1A25D7}" type="slidenum">
              <a:rPr lang="en-US"/>
              <a:pPr/>
              <a:t>101</a:t>
            </a:fld>
            <a:endParaRPr lang="en-US"/>
          </a:p>
        </p:txBody>
      </p:sp>
      <p:sp>
        <p:nvSpPr>
          <p:cNvPr id="137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25516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36866A-7BA9-4422-BB36-3926954431B6}" type="slidenum">
              <a:rPr lang="en-US"/>
              <a:pPr/>
              <a:t>102</a:t>
            </a:fld>
            <a:endParaRPr lang="en-US"/>
          </a:p>
        </p:txBody>
      </p:sp>
      <p:sp>
        <p:nvSpPr>
          <p:cNvPr id="137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40637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1654E-CB67-415E-A6D8-ABA4050E024C}" type="slidenum">
              <a:rPr lang="en-US"/>
              <a:pPr/>
              <a:t>103</a:t>
            </a:fld>
            <a:endParaRPr lang="en-US"/>
          </a:p>
        </p:txBody>
      </p:sp>
      <p:sp>
        <p:nvSpPr>
          <p:cNvPr id="138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25326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FC99E-0973-4A2E-8670-F38086061344}" type="slidenum">
              <a:rPr lang="en-US"/>
              <a:pPr/>
              <a:t>104</a:t>
            </a:fld>
            <a:endParaRPr lang="en-US"/>
          </a:p>
        </p:txBody>
      </p:sp>
      <p:sp>
        <p:nvSpPr>
          <p:cNvPr id="138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89583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5EAFB0-ABD6-4A06-BA27-1CC1E9AEC328}" type="slidenum">
              <a:rPr lang="en-US"/>
              <a:pPr/>
              <a:t>105</a:t>
            </a:fld>
            <a:endParaRPr lang="en-US"/>
          </a:p>
        </p:txBody>
      </p:sp>
      <p:sp>
        <p:nvSpPr>
          <p:cNvPr id="138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95928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3FF7B-F74F-44AE-B51E-C12C502740DF}" type="slidenum">
              <a:rPr lang="en-US"/>
              <a:pPr/>
              <a:t>106</a:t>
            </a:fld>
            <a:endParaRPr lang="en-US"/>
          </a:p>
        </p:txBody>
      </p:sp>
      <p:sp>
        <p:nvSpPr>
          <p:cNvPr id="138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98122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9047F-5847-4363-AC18-7F09BC7EDA04}" type="slidenum">
              <a:rPr lang="en-US"/>
              <a:pPr/>
              <a:t>107</a:t>
            </a:fld>
            <a:endParaRPr lang="en-US"/>
          </a:p>
        </p:txBody>
      </p:sp>
      <p:sp>
        <p:nvSpPr>
          <p:cNvPr id="138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42629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183BE9-7247-419C-9CE2-60A8671FA20A}" type="slidenum">
              <a:rPr lang="en-US"/>
              <a:pPr/>
              <a:t>108</a:t>
            </a:fld>
            <a:endParaRPr lang="en-US"/>
          </a:p>
        </p:txBody>
      </p:sp>
      <p:sp>
        <p:nvSpPr>
          <p:cNvPr id="139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70897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24E1E7-C59F-402C-8D30-6F6E5366627F}" type="slidenum">
              <a:rPr lang="en-US"/>
              <a:pPr/>
              <a:t>109</a:t>
            </a:fld>
            <a:endParaRPr lang="en-US"/>
          </a:p>
        </p:txBody>
      </p:sp>
      <p:sp>
        <p:nvSpPr>
          <p:cNvPr id="139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77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E34BCD-6BCF-4BC6-885B-CEE60646C9FE}" type="slidenum">
              <a:rPr lang="en-US"/>
              <a:pPr/>
              <a:t>11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98351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DCC9B-FC61-4171-95A1-2F50BA8335CC}" type="slidenum">
              <a:rPr lang="en-US"/>
              <a:pPr/>
              <a:t>110</a:t>
            </a:fld>
            <a:endParaRPr lang="en-US"/>
          </a:p>
        </p:txBody>
      </p:sp>
      <p:sp>
        <p:nvSpPr>
          <p:cNvPr id="139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92008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62EBF8-C8C6-44B1-A7E5-3CBA253BF2A2}" type="slidenum">
              <a:rPr lang="en-US"/>
              <a:pPr/>
              <a:t>111</a:t>
            </a:fld>
            <a:endParaRPr lang="en-US"/>
          </a:p>
        </p:txBody>
      </p:sp>
      <p:sp>
        <p:nvSpPr>
          <p:cNvPr id="139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15557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7E2B0-0A00-4079-A18C-7DF0CA4573F5}" type="slidenum">
              <a:rPr lang="en-US"/>
              <a:pPr/>
              <a:t>112</a:t>
            </a:fld>
            <a:endParaRPr lang="en-US"/>
          </a:p>
        </p:txBody>
      </p:sp>
      <p:sp>
        <p:nvSpPr>
          <p:cNvPr id="139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35097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BA8992-C328-4B49-9D9E-2320245D0BF2}" type="slidenum">
              <a:rPr lang="en-US"/>
              <a:pPr/>
              <a:t>113</a:t>
            </a:fld>
            <a:endParaRPr lang="en-US"/>
          </a:p>
        </p:txBody>
      </p:sp>
      <p:sp>
        <p:nvSpPr>
          <p:cNvPr id="140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78984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053B2-F7A9-462A-8A3C-C7CF4BB4C9BA}" type="slidenum">
              <a:rPr lang="en-US"/>
              <a:pPr/>
              <a:t>114</a:t>
            </a:fld>
            <a:endParaRPr lang="en-US"/>
          </a:p>
        </p:txBody>
      </p:sp>
      <p:sp>
        <p:nvSpPr>
          <p:cNvPr id="140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60908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0C2C00-C06B-40E0-88BF-1D8D856D67D8}" type="slidenum">
              <a:rPr lang="en-US"/>
              <a:pPr/>
              <a:t>115</a:t>
            </a:fld>
            <a:endParaRPr lang="en-US"/>
          </a:p>
        </p:txBody>
      </p:sp>
      <p:sp>
        <p:nvSpPr>
          <p:cNvPr id="140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47282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B50076-87F6-4DDE-BED3-3D9F2A53272B}" type="slidenum">
              <a:rPr lang="en-US"/>
              <a:pPr/>
              <a:t>116</a:t>
            </a:fld>
            <a:endParaRPr lang="en-US"/>
          </a:p>
        </p:txBody>
      </p:sp>
      <p:sp>
        <p:nvSpPr>
          <p:cNvPr id="140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99906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4038A8-5D52-4A0E-8E83-AD1D00CE6E5A}" type="slidenum">
              <a:rPr lang="en-US"/>
              <a:pPr/>
              <a:t>117</a:t>
            </a:fld>
            <a:endParaRPr lang="en-US"/>
          </a:p>
        </p:txBody>
      </p:sp>
      <p:sp>
        <p:nvSpPr>
          <p:cNvPr id="140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56678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15D43-9FFF-4C74-A5F7-0FEE2A84EE6C}" type="slidenum">
              <a:rPr lang="en-US"/>
              <a:pPr/>
              <a:t>118</a:t>
            </a:fld>
            <a:endParaRPr lang="en-US"/>
          </a:p>
        </p:txBody>
      </p:sp>
      <p:sp>
        <p:nvSpPr>
          <p:cNvPr id="141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32445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C0E79-F8E0-4A8F-9C8B-392CA4F14FB6}" type="slidenum">
              <a:rPr lang="en-US"/>
              <a:pPr/>
              <a:t>119</a:t>
            </a:fld>
            <a:endParaRPr lang="en-US"/>
          </a:p>
        </p:txBody>
      </p:sp>
      <p:sp>
        <p:nvSpPr>
          <p:cNvPr id="141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47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10AE75-6C6D-463B-8336-36D69314892D}" type="slidenum">
              <a:rPr lang="en-US"/>
              <a:pPr/>
              <a:t>12</a:t>
            </a:fld>
            <a:endParaRPr lang="en-US"/>
          </a:p>
        </p:txBody>
      </p:sp>
      <p:sp>
        <p:nvSpPr>
          <p:cNvPr id="109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73060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A958F-9264-436F-B57A-C0F214162DAC}" type="slidenum">
              <a:rPr lang="en-US"/>
              <a:pPr/>
              <a:t>120</a:t>
            </a:fld>
            <a:endParaRPr lang="en-US"/>
          </a:p>
        </p:txBody>
      </p:sp>
      <p:sp>
        <p:nvSpPr>
          <p:cNvPr id="141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65975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C7B84-C37D-481C-A3DD-ACFF53E8F3D2}" type="slidenum">
              <a:rPr lang="en-US"/>
              <a:pPr/>
              <a:t>121</a:t>
            </a:fld>
            <a:endParaRPr lang="en-US"/>
          </a:p>
        </p:txBody>
      </p:sp>
      <p:sp>
        <p:nvSpPr>
          <p:cNvPr id="141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52983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761ED-9942-4DEB-AA1E-D9BC30408B56}" type="slidenum">
              <a:rPr lang="en-US"/>
              <a:pPr/>
              <a:t>122</a:t>
            </a:fld>
            <a:endParaRPr lang="en-US"/>
          </a:p>
        </p:txBody>
      </p:sp>
      <p:sp>
        <p:nvSpPr>
          <p:cNvPr id="141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9660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650D2-425E-41D1-ABAD-3DD2F0E5B1DD}" type="slidenum">
              <a:rPr lang="en-US"/>
              <a:pPr/>
              <a:t>123</a:t>
            </a:fld>
            <a:endParaRPr lang="en-US"/>
          </a:p>
        </p:txBody>
      </p:sp>
      <p:sp>
        <p:nvSpPr>
          <p:cNvPr id="142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92982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C2D9FD-7BA5-47B6-8E6D-993B15CC540E}" type="slidenum">
              <a:rPr lang="en-US"/>
              <a:pPr/>
              <a:t>124</a:t>
            </a:fld>
            <a:endParaRPr lang="en-US"/>
          </a:p>
        </p:txBody>
      </p:sp>
      <p:sp>
        <p:nvSpPr>
          <p:cNvPr id="142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56307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E2A67-AFE5-4379-82A1-D73B460F91EE}" type="slidenum">
              <a:rPr lang="en-US"/>
              <a:pPr/>
              <a:t>125</a:t>
            </a:fld>
            <a:endParaRPr lang="en-US"/>
          </a:p>
        </p:txBody>
      </p:sp>
      <p:sp>
        <p:nvSpPr>
          <p:cNvPr id="142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76730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D596D4-3A69-4B97-A751-6E25C27FC896}" type="slidenum">
              <a:rPr lang="en-US"/>
              <a:pPr/>
              <a:t>126</a:t>
            </a:fld>
            <a:endParaRPr lang="en-US"/>
          </a:p>
        </p:txBody>
      </p:sp>
      <p:sp>
        <p:nvSpPr>
          <p:cNvPr id="142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04259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765E1-4566-4080-87EF-27E198BA17FE}" type="slidenum">
              <a:rPr lang="en-US"/>
              <a:pPr/>
              <a:t>127</a:t>
            </a:fld>
            <a:endParaRPr lang="en-US"/>
          </a:p>
        </p:txBody>
      </p:sp>
      <p:sp>
        <p:nvSpPr>
          <p:cNvPr id="142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85072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765E1-4566-4080-87EF-27E198BA17FE}" type="slidenum">
              <a:rPr lang="en-US"/>
              <a:pPr/>
              <a:t>128</a:t>
            </a:fld>
            <a:endParaRPr lang="en-US"/>
          </a:p>
        </p:txBody>
      </p:sp>
      <p:sp>
        <p:nvSpPr>
          <p:cNvPr id="142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90417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46877-6B64-4544-9527-9B1C9B73D5B0}" type="slidenum">
              <a:rPr lang="en-US"/>
              <a:pPr/>
              <a:t>129</a:t>
            </a:fld>
            <a:endParaRPr lang="en-US"/>
          </a:p>
        </p:txBody>
      </p:sp>
      <p:sp>
        <p:nvSpPr>
          <p:cNvPr id="117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139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7B1058-CCAD-4FEB-88CA-EBE84F882C7F}" type="slidenum">
              <a:rPr lang="en-US"/>
              <a:pPr/>
              <a:t>13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632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1CDC4C-ED84-4A3D-BDA9-98A499531CFE}" type="slidenum">
              <a:rPr lang="en-US"/>
              <a:pPr/>
              <a:t>14</a:t>
            </a:fld>
            <a:endParaRPr lang="en-US"/>
          </a:p>
        </p:txBody>
      </p:sp>
      <p:sp>
        <p:nvSpPr>
          <p:cNvPr id="109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645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F25EC5-AF88-4DC6-BEE4-353A6A9AA796}" type="slidenum">
              <a:rPr lang="en-US"/>
              <a:pPr/>
              <a:t>15</a:t>
            </a:fld>
            <a:endParaRPr lang="en-US"/>
          </a:p>
        </p:txBody>
      </p:sp>
      <p:sp>
        <p:nvSpPr>
          <p:cNvPr id="109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417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6BA6D-D21A-41DA-96DC-7C496D8B7E1A}" type="slidenum">
              <a:rPr lang="en-US"/>
              <a:pPr/>
              <a:t>16</a:t>
            </a:fld>
            <a:endParaRPr lang="en-US"/>
          </a:p>
        </p:txBody>
      </p:sp>
      <p:sp>
        <p:nvSpPr>
          <p:cNvPr id="109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791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2D4E3A-2E37-4D8C-8612-8F76A50F2238}" type="slidenum">
              <a:rPr lang="en-US"/>
              <a:pPr/>
              <a:t>17</a:t>
            </a:fld>
            <a:endParaRPr lang="en-US"/>
          </a:p>
        </p:txBody>
      </p:sp>
      <p:sp>
        <p:nvSpPr>
          <p:cNvPr id="109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970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78AAA-A243-4F32-848A-8090F691D1F8}" type="slidenum">
              <a:rPr lang="en-US"/>
              <a:pPr/>
              <a:t>18</a:t>
            </a:fld>
            <a:endParaRPr lang="en-US"/>
          </a:p>
        </p:txBody>
      </p:sp>
      <p:sp>
        <p:nvSpPr>
          <p:cNvPr id="109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853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E660AC-9479-4557-B6B8-F421FD5B065B}" type="slidenum">
              <a:rPr lang="en-US"/>
              <a:pPr/>
              <a:t>19</a:t>
            </a:fld>
            <a:endParaRPr lang="en-US"/>
          </a:p>
        </p:txBody>
      </p:sp>
      <p:sp>
        <p:nvSpPr>
          <p:cNvPr id="109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30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26BED5-A066-4CF6-9DD1-B8830A0610AD}" type="slidenum">
              <a:rPr lang="en-US"/>
              <a:pPr/>
              <a:t>2</a:t>
            </a:fld>
            <a:endParaRPr lang="en-US"/>
          </a:p>
        </p:txBody>
      </p:sp>
      <p:sp>
        <p:nvSpPr>
          <p:cNvPr id="117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094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6AB0B-5B6C-4FBE-8D29-0253B22278AD}" type="slidenum">
              <a:rPr lang="en-US"/>
              <a:pPr/>
              <a:t>20</a:t>
            </a:fld>
            <a:endParaRPr lang="en-US"/>
          </a:p>
        </p:txBody>
      </p:sp>
      <p:sp>
        <p:nvSpPr>
          <p:cNvPr id="110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462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F7624B-968E-4711-B2F3-CB1EFA5E7710}" type="slidenum">
              <a:rPr lang="en-US"/>
              <a:pPr/>
              <a:t>21</a:t>
            </a:fld>
            <a:endParaRPr lang="en-US"/>
          </a:p>
        </p:txBody>
      </p:sp>
      <p:sp>
        <p:nvSpPr>
          <p:cNvPr id="110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0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9991C-D400-4509-B238-80CB892F4F47}" type="slidenum">
              <a:rPr lang="en-US"/>
              <a:pPr/>
              <a:t>22</a:t>
            </a:fld>
            <a:endParaRPr lang="en-US"/>
          </a:p>
        </p:txBody>
      </p:sp>
      <p:sp>
        <p:nvSpPr>
          <p:cNvPr id="110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46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8DADD2-12A7-476A-89C4-1C9EC7941B10}" type="slidenum">
              <a:rPr lang="en-US"/>
              <a:pPr/>
              <a:t>23</a:t>
            </a:fld>
            <a:endParaRPr lang="en-US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96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BEC1FB-EB4F-4D9E-ACEB-84C40056D79B}" type="slidenum">
              <a:rPr lang="en-US"/>
              <a:pPr/>
              <a:t>24</a:t>
            </a:fld>
            <a:endParaRPr lang="en-US"/>
          </a:p>
        </p:txBody>
      </p:sp>
      <p:sp>
        <p:nvSpPr>
          <p:cNvPr id="110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367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646D6-D930-4893-A01D-051827D1E673}" type="slidenum">
              <a:rPr lang="en-US"/>
              <a:pPr/>
              <a:t>25</a:t>
            </a:fld>
            <a:endParaRPr lang="en-US"/>
          </a:p>
        </p:txBody>
      </p:sp>
      <p:sp>
        <p:nvSpPr>
          <p:cNvPr id="110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75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7298F4-451A-4671-8652-6E485B1D6CD8}" type="slidenum">
              <a:rPr lang="en-US"/>
              <a:pPr/>
              <a:t>26</a:t>
            </a:fld>
            <a:endParaRPr lang="en-US"/>
          </a:p>
        </p:txBody>
      </p:sp>
      <p:sp>
        <p:nvSpPr>
          <p:cNvPr id="110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135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BC4056-EA25-49E3-A64A-64467652ED32}" type="slidenum">
              <a:rPr lang="en-US"/>
              <a:pPr/>
              <a:t>27</a:t>
            </a:fld>
            <a:endParaRPr lang="en-US"/>
          </a:p>
        </p:txBody>
      </p:sp>
      <p:sp>
        <p:nvSpPr>
          <p:cNvPr id="110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160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002F5C-0E38-4FC6-9917-DB5410173AFE}" type="slidenum">
              <a:rPr lang="en-US"/>
              <a:pPr/>
              <a:t>28</a:t>
            </a:fld>
            <a:endParaRPr lang="en-US"/>
          </a:p>
        </p:txBody>
      </p:sp>
      <p:sp>
        <p:nvSpPr>
          <p:cNvPr id="110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491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6C8AA6-0F93-46B7-B155-153721F78812}" type="slidenum">
              <a:rPr lang="en-US"/>
              <a:pPr/>
              <a:t>29</a:t>
            </a:fld>
            <a:endParaRPr lang="en-US"/>
          </a:p>
        </p:txBody>
      </p:sp>
      <p:sp>
        <p:nvSpPr>
          <p:cNvPr id="111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5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164FA-F60F-48BF-998F-F63C9C49D082}" type="slidenum">
              <a:rPr lang="en-US"/>
              <a:pPr/>
              <a:t>3</a:t>
            </a:fld>
            <a:endParaRPr lang="en-US"/>
          </a:p>
        </p:txBody>
      </p:sp>
      <p:sp>
        <p:nvSpPr>
          <p:cNvPr id="116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431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06F4B-1962-4021-AFB0-231AE13FAA5D}" type="slidenum">
              <a:rPr lang="en-US"/>
              <a:pPr/>
              <a:t>30</a:t>
            </a:fld>
            <a:endParaRPr lang="en-US"/>
          </a:p>
        </p:txBody>
      </p:sp>
      <p:sp>
        <p:nvSpPr>
          <p:cNvPr id="111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6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CAFF20-BA42-4BE9-9EE6-0B4616C4D599}" type="slidenum">
              <a:rPr lang="en-US"/>
              <a:pPr/>
              <a:t>31</a:t>
            </a:fld>
            <a:endParaRPr lang="en-US"/>
          </a:p>
        </p:txBody>
      </p:sp>
      <p:sp>
        <p:nvSpPr>
          <p:cNvPr id="111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891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EA648D-5DC5-42DA-9F99-D93681A58247}" type="slidenum">
              <a:rPr lang="en-US"/>
              <a:pPr/>
              <a:t>32</a:t>
            </a:fld>
            <a:endParaRPr lang="en-US"/>
          </a:p>
        </p:txBody>
      </p:sp>
      <p:sp>
        <p:nvSpPr>
          <p:cNvPr id="111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766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523F2-3500-4B23-8655-3CD6F4C77A39}" type="slidenum">
              <a:rPr lang="en-US"/>
              <a:pPr/>
              <a:t>33</a:t>
            </a:fld>
            <a:endParaRPr lang="en-US"/>
          </a:p>
        </p:txBody>
      </p:sp>
      <p:sp>
        <p:nvSpPr>
          <p:cNvPr id="111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782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698CBB-EA64-443B-BB80-A30EFBCDBD69}" type="slidenum">
              <a:rPr lang="en-US"/>
              <a:pPr/>
              <a:t>34</a:t>
            </a:fld>
            <a:endParaRPr lang="en-US"/>
          </a:p>
        </p:txBody>
      </p:sp>
      <p:sp>
        <p:nvSpPr>
          <p:cNvPr id="111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7939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13DBE-56F2-4B31-BC74-729940573B5E}" type="slidenum">
              <a:rPr lang="en-US"/>
              <a:pPr/>
              <a:t>35</a:t>
            </a:fld>
            <a:endParaRPr lang="en-US"/>
          </a:p>
        </p:txBody>
      </p:sp>
      <p:sp>
        <p:nvSpPr>
          <p:cNvPr id="111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7957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9F8E6-9C05-4B5B-902D-3C9C0236E99D}" type="slidenum">
              <a:rPr lang="en-US"/>
              <a:pPr/>
              <a:t>36</a:t>
            </a:fld>
            <a:endParaRPr lang="en-US"/>
          </a:p>
        </p:txBody>
      </p:sp>
      <p:sp>
        <p:nvSpPr>
          <p:cNvPr id="111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7355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625BB-55A5-44E3-8F4D-FF1D144AF216}" type="slidenum">
              <a:rPr lang="en-US"/>
              <a:pPr/>
              <a:t>37</a:t>
            </a:fld>
            <a:endParaRPr lang="en-US"/>
          </a:p>
        </p:txBody>
      </p:sp>
      <p:sp>
        <p:nvSpPr>
          <p:cNvPr id="111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147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E21E8-4A16-47AC-9F3C-4009406C2896}" type="slidenum">
              <a:rPr lang="en-US"/>
              <a:pPr/>
              <a:t>38</a:t>
            </a:fld>
            <a:endParaRPr lang="en-US"/>
          </a:p>
        </p:txBody>
      </p:sp>
      <p:sp>
        <p:nvSpPr>
          <p:cNvPr id="111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4084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7DD9A-589A-4EBC-B98C-C1321843E8EB}" type="slidenum">
              <a:rPr lang="en-US"/>
              <a:pPr/>
              <a:t>39</a:t>
            </a:fld>
            <a:endParaRPr lang="en-US"/>
          </a:p>
        </p:txBody>
      </p:sp>
      <p:sp>
        <p:nvSpPr>
          <p:cNvPr id="112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95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D661BF-17C0-4613-ABAC-C73EFED4CBC3}" type="slidenum">
              <a:rPr lang="en-US"/>
              <a:pPr/>
              <a:t>4</a:t>
            </a:fld>
            <a:endParaRPr lang="en-US"/>
          </a:p>
        </p:txBody>
      </p:sp>
      <p:sp>
        <p:nvSpPr>
          <p:cNvPr id="108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4377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ED3BE-5A8C-4018-9F62-8F88AFD42E4A}" type="slidenum">
              <a:rPr lang="en-US"/>
              <a:pPr/>
              <a:t>40</a:t>
            </a:fld>
            <a:endParaRPr lang="en-US"/>
          </a:p>
        </p:txBody>
      </p:sp>
      <p:sp>
        <p:nvSpPr>
          <p:cNvPr id="112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067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5F3580-E378-437E-9210-CF753118631A}" type="slidenum">
              <a:rPr lang="en-US"/>
              <a:pPr/>
              <a:t>41</a:t>
            </a:fld>
            <a:endParaRPr lang="en-US"/>
          </a:p>
        </p:txBody>
      </p:sp>
      <p:sp>
        <p:nvSpPr>
          <p:cNvPr id="112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8570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CBDBC-AEC6-4B73-B719-3E9B77334BD7}" type="slidenum">
              <a:rPr lang="en-US"/>
              <a:pPr/>
              <a:t>42</a:t>
            </a:fld>
            <a:endParaRPr lang="en-US"/>
          </a:p>
        </p:txBody>
      </p:sp>
      <p:sp>
        <p:nvSpPr>
          <p:cNvPr id="112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8776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3E49A-CBFD-4B05-9B33-1033DDA1C1B1}" type="slidenum">
              <a:rPr lang="en-US"/>
              <a:pPr/>
              <a:t>43</a:t>
            </a:fld>
            <a:endParaRPr lang="en-US"/>
          </a:p>
        </p:txBody>
      </p:sp>
      <p:sp>
        <p:nvSpPr>
          <p:cNvPr id="112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105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60A632-17C3-490B-9815-526AC6CBCD4C}" type="slidenum">
              <a:rPr lang="en-US"/>
              <a:pPr/>
              <a:t>44</a:t>
            </a:fld>
            <a:endParaRPr lang="en-US"/>
          </a:p>
        </p:txBody>
      </p:sp>
      <p:sp>
        <p:nvSpPr>
          <p:cNvPr id="112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3403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6506EE-4BCF-467A-BED5-37AC13B7F69F}" type="slidenum">
              <a:rPr lang="en-US"/>
              <a:pPr/>
              <a:t>45</a:t>
            </a:fld>
            <a:endParaRPr lang="en-US"/>
          </a:p>
        </p:txBody>
      </p:sp>
      <p:sp>
        <p:nvSpPr>
          <p:cNvPr id="112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3804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14D03-985F-4A95-A86A-495345A336F1}" type="slidenum">
              <a:rPr lang="en-US"/>
              <a:pPr/>
              <a:t>46</a:t>
            </a:fld>
            <a:endParaRPr lang="en-US"/>
          </a:p>
        </p:txBody>
      </p:sp>
      <p:sp>
        <p:nvSpPr>
          <p:cNvPr id="112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4152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59EF8-5937-411C-BD71-08A367C9635E}" type="slidenum">
              <a:rPr lang="en-US"/>
              <a:pPr/>
              <a:t>47</a:t>
            </a:fld>
            <a:endParaRPr lang="en-US"/>
          </a:p>
        </p:txBody>
      </p:sp>
      <p:sp>
        <p:nvSpPr>
          <p:cNvPr id="112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7714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01D20-85C5-4485-ACA9-82172607050A}" type="slidenum">
              <a:rPr lang="en-US"/>
              <a:pPr/>
              <a:t>48</a:t>
            </a:fld>
            <a:endParaRPr lang="en-US"/>
          </a:p>
        </p:txBody>
      </p:sp>
      <p:sp>
        <p:nvSpPr>
          <p:cNvPr id="112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0162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0226D-3C50-4D04-A80B-395F6961D360}" type="slidenum">
              <a:rPr lang="en-US"/>
              <a:pPr/>
              <a:t>49</a:t>
            </a:fld>
            <a:endParaRPr lang="en-US"/>
          </a:p>
        </p:txBody>
      </p:sp>
      <p:sp>
        <p:nvSpPr>
          <p:cNvPr id="113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06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829F84-825E-4E52-B9E2-F35B8A78F88A}" type="slidenum">
              <a:rPr lang="en-US"/>
              <a:pPr/>
              <a:t>5</a:t>
            </a:fld>
            <a:endParaRPr lang="en-US"/>
          </a:p>
        </p:txBody>
      </p:sp>
      <p:sp>
        <p:nvSpPr>
          <p:cNvPr id="108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0719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DE4D2-5ACB-46E9-8587-191FA2B52AD2}" type="slidenum">
              <a:rPr lang="en-US"/>
              <a:pPr/>
              <a:t>50</a:t>
            </a:fld>
            <a:endParaRPr lang="en-US"/>
          </a:p>
        </p:txBody>
      </p:sp>
      <p:sp>
        <p:nvSpPr>
          <p:cNvPr id="113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4380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B47E8-98E0-41D2-9EA3-53BDD9435AE7}" type="slidenum">
              <a:rPr lang="en-US"/>
              <a:pPr/>
              <a:t>51</a:t>
            </a:fld>
            <a:endParaRPr lang="en-US"/>
          </a:p>
        </p:txBody>
      </p:sp>
      <p:sp>
        <p:nvSpPr>
          <p:cNvPr id="113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9693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9153F-4A13-436D-A8FF-6285B801E09A}" type="slidenum">
              <a:rPr lang="en-US"/>
              <a:pPr/>
              <a:t>52</a:t>
            </a:fld>
            <a:endParaRPr lang="en-US"/>
          </a:p>
        </p:txBody>
      </p:sp>
      <p:sp>
        <p:nvSpPr>
          <p:cNvPr id="113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1017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A6245-43E9-47F9-BD4A-C086A71EFEA3}" type="slidenum">
              <a:rPr lang="en-US"/>
              <a:pPr/>
              <a:t>53</a:t>
            </a:fld>
            <a:endParaRPr lang="en-US"/>
          </a:p>
        </p:txBody>
      </p:sp>
      <p:sp>
        <p:nvSpPr>
          <p:cNvPr id="113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3219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A6C02-072B-48D4-B4A4-FA2D7E147042}" type="slidenum">
              <a:rPr lang="en-US"/>
              <a:pPr/>
              <a:t>54</a:t>
            </a:fld>
            <a:endParaRPr lang="en-US"/>
          </a:p>
        </p:txBody>
      </p:sp>
      <p:sp>
        <p:nvSpPr>
          <p:cNvPr id="113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4468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EECCE-2A6B-4BF9-A446-54D0087AAF69}" type="slidenum">
              <a:rPr lang="en-US"/>
              <a:pPr/>
              <a:t>55</a:t>
            </a:fld>
            <a:endParaRPr lang="en-US"/>
          </a:p>
        </p:txBody>
      </p:sp>
      <p:sp>
        <p:nvSpPr>
          <p:cNvPr id="113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8870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9959C0-B4F4-4C54-9188-FCFD164DC482}" type="slidenum">
              <a:rPr lang="en-US"/>
              <a:pPr/>
              <a:t>56</a:t>
            </a:fld>
            <a:endParaRPr lang="en-US"/>
          </a:p>
        </p:txBody>
      </p:sp>
      <p:sp>
        <p:nvSpPr>
          <p:cNvPr id="113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3085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E54E5-E90C-414F-BC23-A2BAE2563B61}" type="slidenum">
              <a:rPr lang="en-US"/>
              <a:pPr/>
              <a:t>57</a:t>
            </a:fld>
            <a:endParaRPr lang="en-US"/>
          </a:p>
        </p:txBody>
      </p:sp>
      <p:sp>
        <p:nvSpPr>
          <p:cNvPr id="113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98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ADED35-7C80-4BC1-9E09-2708A9794C00}" type="slidenum">
              <a:rPr lang="en-US"/>
              <a:pPr/>
              <a:t>58</a:t>
            </a:fld>
            <a:endParaRPr lang="en-US"/>
          </a:p>
        </p:txBody>
      </p:sp>
      <p:sp>
        <p:nvSpPr>
          <p:cNvPr id="113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7606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412C13-86C6-4631-A30C-6632D48F9639}" type="slidenum">
              <a:rPr lang="en-US"/>
              <a:pPr/>
              <a:t>59</a:t>
            </a:fld>
            <a:endParaRPr lang="en-US"/>
          </a:p>
        </p:txBody>
      </p:sp>
      <p:sp>
        <p:nvSpPr>
          <p:cNvPr id="114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02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4007F6-5919-450A-99EA-FFB018B08C9F}" type="slidenum">
              <a:rPr lang="en-US"/>
              <a:pPr/>
              <a:t>6</a:t>
            </a:fld>
            <a:endParaRPr lang="en-US"/>
          </a:p>
        </p:txBody>
      </p:sp>
      <p:sp>
        <p:nvSpPr>
          <p:cNvPr id="108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353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995A2-D6FE-4760-B4B6-C1DEDB269D9E}" type="slidenum">
              <a:rPr lang="en-US"/>
              <a:pPr/>
              <a:t>60</a:t>
            </a:fld>
            <a:endParaRPr lang="en-US"/>
          </a:p>
        </p:txBody>
      </p:sp>
      <p:sp>
        <p:nvSpPr>
          <p:cNvPr id="114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3592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2D3C8-40EA-49D0-8B09-FBBCB85EC955}" type="slidenum">
              <a:rPr lang="en-US"/>
              <a:pPr/>
              <a:t>61</a:t>
            </a:fld>
            <a:endParaRPr lang="en-US"/>
          </a:p>
        </p:txBody>
      </p:sp>
      <p:sp>
        <p:nvSpPr>
          <p:cNvPr id="108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8788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7877C-AE20-4AF2-998C-A8FC55D15DD4}" type="slidenum">
              <a:rPr lang="en-US"/>
              <a:pPr/>
              <a:t>62</a:t>
            </a:fld>
            <a:endParaRPr lang="en-US"/>
          </a:p>
        </p:txBody>
      </p:sp>
      <p:sp>
        <p:nvSpPr>
          <p:cNvPr id="114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9971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60B6E-96B5-4375-A687-FF87611D9E14}" type="slidenum">
              <a:rPr lang="en-US"/>
              <a:pPr/>
              <a:t>63</a:t>
            </a:fld>
            <a:endParaRPr lang="en-US"/>
          </a:p>
        </p:txBody>
      </p:sp>
      <p:sp>
        <p:nvSpPr>
          <p:cNvPr id="114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703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9F436-A315-439D-B26F-832244AD2854}" type="slidenum">
              <a:rPr lang="en-US"/>
              <a:pPr/>
              <a:t>64</a:t>
            </a:fld>
            <a:endParaRPr lang="en-US"/>
          </a:p>
        </p:txBody>
      </p:sp>
      <p:sp>
        <p:nvSpPr>
          <p:cNvPr id="108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2471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CF690F-7EE9-42D3-A0FB-51FAD171C208}" type="slidenum">
              <a:rPr lang="en-US"/>
              <a:pPr/>
              <a:t>65</a:t>
            </a:fld>
            <a:endParaRPr lang="en-US"/>
          </a:p>
        </p:txBody>
      </p:sp>
      <p:sp>
        <p:nvSpPr>
          <p:cNvPr id="116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935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BE6D97-38BA-4878-94D7-183F67614171}" type="slidenum">
              <a:rPr lang="en-US"/>
              <a:pPr/>
              <a:t>66</a:t>
            </a:fld>
            <a:endParaRPr lang="en-US"/>
          </a:p>
        </p:txBody>
      </p:sp>
      <p:sp>
        <p:nvSpPr>
          <p:cNvPr id="130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8370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A5669A-5918-443C-8C89-CE432E858BB1}" type="slidenum">
              <a:rPr lang="en-US"/>
              <a:pPr/>
              <a:t>67</a:t>
            </a:fld>
            <a:endParaRPr lang="en-US"/>
          </a:p>
        </p:txBody>
      </p:sp>
      <p:sp>
        <p:nvSpPr>
          <p:cNvPr id="130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3403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21DE3-43B0-45F0-B70D-BF05AEF2A158}" type="slidenum">
              <a:rPr lang="en-US"/>
              <a:pPr/>
              <a:t>68</a:t>
            </a:fld>
            <a:endParaRPr lang="en-US"/>
          </a:p>
        </p:txBody>
      </p:sp>
      <p:sp>
        <p:nvSpPr>
          <p:cNvPr id="130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42502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40F006-B773-4693-9435-20FA1A93BD43}" type="slidenum">
              <a:rPr lang="en-US"/>
              <a:pPr/>
              <a:t>69</a:t>
            </a:fld>
            <a:endParaRPr lang="en-US"/>
          </a:p>
        </p:txBody>
      </p:sp>
      <p:sp>
        <p:nvSpPr>
          <p:cNvPr id="131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31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38350-E72B-4872-AD4D-235492B887BB}" type="slidenum">
              <a:rPr lang="en-US"/>
              <a:pPr/>
              <a:t>7</a:t>
            </a:fld>
            <a:endParaRPr lang="en-US"/>
          </a:p>
        </p:txBody>
      </p:sp>
      <p:sp>
        <p:nvSpPr>
          <p:cNvPr id="108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5423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887E8-9099-4B0C-BCC6-0CC2832237D8}" type="slidenum">
              <a:rPr lang="en-US"/>
              <a:pPr/>
              <a:t>70</a:t>
            </a:fld>
            <a:endParaRPr lang="en-US"/>
          </a:p>
        </p:txBody>
      </p:sp>
      <p:sp>
        <p:nvSpPr>
          <p:cNvPr id="131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76698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D67DF7-318E-4CFD-9E2C-06E63321336F}" type="slidenum">
              <a:rPr lang="en-US"/>
              <a:pPr/>
              <a:t>71</a:t>
            </a:fld>
            <a:endParaRPr lang="en-US"/>
          </a:p>
        </p:txBody>
      </p:sp>
      <p:sp>
        <p:nvSpPr>
          <p:cNvPr id="131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69297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089009-B4D2-4228-B50B-E5D42AFC665D}" type="slidenum">
              <a:rPr lang="en-US"/>
              <a:pPr/>
              <a:t>72</a:t>
            </a:fld>
            <a:endParaRPr lang="en-US"/>
          </a:p>
        </p:txBody>
      </p:sp>
      <p:sp>
        <p:nvSpPr>
          <p:cNvPr id="131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42439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004358-3841-4D17-8EE2-E973E57EDBC4}" type="slidenum">
              <a:rPr lang="en-US"/>
              <a:pPr/>
              <a:t>73</a:t>
            </a:fld>
            <a:endParaRPr lang="en-US"/>
          </a:p>
        </p:txBody>
      </p:sp>
      <p:sp>
        <p:nvSpPr>
          <p:cNvPr id="131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13314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2B2FA-C810-401D-90F9-4A48FD80E293}" type="slidenum">
              <a:rPr lang="en-US"/>
              <a:pPr/>
              <a:t>74</a:t>
            </a:fld>
            <a:endParaRPr lang="en-US"/>
          </a:p>
        </p:txBody>
      </p:sp>
      <p:sp>
        <p:nvSpPr>
          <p:cNvPr id="132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31090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29CEBA-9C74-4440-AF87-08E950643686}" type="slidenum">
              <a:rPr lang="en-US"/>
              <a:pPr/>
              <a:t>75</a:t>
            </a:fld>
            <a:endParaRPr lang="en-US"/>
          </a:p>
        </p:txBody>
      </p:sp>
      <p:sp>
        <p:nvSpPr>
          <p:cNvPr id="132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63537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B78AC6-F11E-493C-8417-B6E7F2C0B897}" type="slidenum">
              <a:rPr lang="en-US"/>
              <a:pPr/>
              <a:t>76</a:t>
            </a:fld>
            <a:endParaRPr lang="en-US"/>
          </a:p>
        </p:txBody>
      </p:sp>
      <p:sp>
        <p:nvSpPr>
          <p:cNvPr id="132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97293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1E7FF7-F271-4361-B631-BBB185170CAF}" type="slidenum">
              <a:rPr lang="en-US"/>
              <a:pPr/>
              <a:t>77</a:t>
            </a:fld>
            <a:endParaRPr lang="en-US"/>
          </a:p>
        </p:txBody>
      </p:sp>
      <p:sp>
        <p:nvSpPr>
          <p:cNvPr id="132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46598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F892C-5304-4704-9146-AF47CB77EEF3}" type="slidenum">
              <a:rPr lang="en-US"/>
              <a:pPr/>
              <a:t>78</a:t>
            </a:fld>
            <a:endParaRPr lang="en-US"/>
          </a:p>
        </p:txBody>
      </p:sp>
      <p:sp>
        <p:nvSpPr>
          <p:cNvPr id="132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03296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408B2-574C-4798-8C66-59ED7603BDF1}" type="slidenum">
              <a:rPr lang="en-US"/>
              <a:pPr/>
              <a:t>79</a:t>
            </a:fld>
            <a:endParaRPr lang="en-US"/>
          </a:p>
        </p:txBody>
      </p:sp>
      <p:sp>
        <p:nvSpPr>
          <p:cNvPr id="133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74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29126-DC77-405C-8B89-30212BF86EB4}" type="slidenum">
              <a:rPr lang="en-US"/>
              <a:pPr/>
              <a:t>8</a:t>
            </a:fld>
            <a:endParaRPr lang="en-US"/>
          </a:p>
        </p:txBody>
      </p:sp>
      <p:sp>
        <p:nvSpPr>
          <p:cNvPr id="108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52474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6769C-1EAC-462E-830D-E0053DA3CCF5}" type="slidenum">
              <a:rPr lang="en-US"/>
              <a:pPr/>
              <a:t>80</a:t>
            </a:fld>
            <a:endParaRPr lang="en-US"/>
          </a:p>
        </p:txBody>
      </p:sp>
      <p:sp>
        <p:nvSpPr>
          <p:cNvPr id="133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60824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EC1D44-A2DB-4EA8-937E-AD5FA0919F62}" type="slidenum">
              <a:rPr lang="en-US"/>
              <a:pPr/>
              <a:t>81</a:t>
            </a:fld>
            <a:endParaRPr lang="en-US"/>
          </a:p>
        </p:txBody>
      </p:sp>
      <p:sp>
        <p:nvSpPr>
          <p:cNvPr id="133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23811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37E41-D21F-423A-AAB8-F65B857F1785}" type="slidenum">
              <a:rPr lang="en-US"/>
              <a:pPr/>
              <a:t>82</a:t>
            </a:fld>
            <a:endParaRPr lang="en-US"/>
          </a:p>
        </p:txBody>
      </p:sp>
      <p:sp>
        <p:nvSpPr>
          <p:cNvPr id="133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76350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60A5F-256C-407E-9817-6D7AC88FB97B}" type="slidenum">
              <a:rPr lang="en-US"/>
              <a:pPr/>
              <a:t>83</a:t>
            </a:fld>
            <a:endParaRPr lang="en-US"/>
          </a:p>
        </p:txBody>
      </p:sp>
      <p:sp>
        <p:nvSpPr>
          <p:cNvPr id="133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05529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D3689-7E91-4C5A-AE26-C30681973007}" type="slidenum">
              <a:rPr lang="en-US"/>
              <a:pPr/>
              <a:t>84</a:t>
            </a:fld>
            <a:endParaRPr lang="en-US"/>
          </a:p>
        </p:txBody>
      </p:sp>
      <p:sp>
        <p:nvSpPr>
          <p:cNvPr id="134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73223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E8413-F4BE-423E-9B0E-C6D6AA370E22}" type="slidenum">
              <a:rPr lang="en-US"/>
              <a:pPr/>
              <a:t>85</a:t>
            </a:fld>
            <a:endParaRPr lang="en-US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547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2E977D-6959-423F-8FF0-4FD337865A61}" type="slidenum">
              <a:rPr lang="en-US"/>
              <a:pPr/>
              <a:t>86</a:t>
            </a:fld>
            <a:endParaRPr lang="en-US"/>
          </a:p>
        </p:txBody>
      </p:sp>
      <p:sp>
        <p:nvSpPr>
          <p:cNvPr id="134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45452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6FE40A-0A8F-4789-ADDC-E0E8D550CA03}" type="slidenum">
              <a:rPr lang="en-US"/>
              <a:pPr/>
              <a:t>87</a:t>
            </a:fld>
            <a:endParaRPr lang="en-US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46620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30E686-E10E-44F6-AE2E-586BCCAED5C1}" type="slidenum">
              <a:rPr lang="en-US"/>
              <a:pPr/>
              <a:t>88</a:t>
            </a:fld>
            <a:endParaRPr lang="en-US"/>
          </a:p>
        </p:txBody>
      </p:sp>
      <p:sp>
        <p:nvSpPr>
          <p:cNvPr id="134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61262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7F932B-D928-412E-943A-6A3CD6FD4FFC}" type="slidenum">
              <a:rPr lang="en-US"/>
              <a:pPr/>
              <a:t>89</a:t>
            </a:fld>
            <a:endParaRPr lang="en-US"/>
          </a:p>
        </p:txBody>
      </p:sp>
      <p:sp>
        <p:nvSpPr>
          <p:cNvPr id="135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2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D0465-0C94-4DD8-B8CA-910917E87DAA}" type="slidenum">
              <a:rPr lang="en-US"/>
              <a:pPr/>
              <a:t>9</a:t>
            </a:fld>
            <a:endParaRPr lang="en-US"/>
          </a:p>
        </p:txBody>
      </p:sp>
      <p:sp>
        <p:nvSpPr>
          <p:cNvPr id="108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3393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FE866F-52F3-47FE-8E7C-9D2D430A5669}" type="slidenum">
              <a:rPr lang="en-US"/>
              <a:pPr/>
              <a:t>90</a:t>
            </a:fld>
            <a:endParaRPr lang="en-US"/>
          </a:p>
        </p:txBody>
      </p:sp>
      <p:sp>
        <p:nvSpPr>
          <p:cNvPr id="135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28309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BB4D2-26C3-4A6A-9654-AFF643BDE5E6}" type="slidenum">
              <a:rPr lang="en-US"/>
              <a:pPr/>
              <a:t>91</a:t>
            </a:fld>
            <a:endParaRPr lang="en-US"/>
          </a:p>
        </p:txBody>
      </p:sp>
      <p:sp>
        <p:nvSpPr>
          <p:cNvPr id="135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94264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F66637-8267-4878-80B9-C7C1E5996F5A}" type="slidenum">
              <a:rPr lang="en-US"/>
              <a:pPr/>
              <a:t>92</a:t>
            </a:fld>
            <a:endParaRPr lang="en-US"/>
          </a:p>
        </p:txBody>
      </p:sp>
      <p:sp>
        <p:nvSpPr>
          <p:cNvPr id="135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6465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4E63E-02BB-410D-8134-8739783DD1BD}" type="slidenum">
              <a:rPr lang="en-US"/>
              <a:pPr/>
              <a:t>93</a:t>
            </a:fld>
            <a:endParaRPr lang="en-US"/>
          </a:p>
        </p:txBody>
      </p:sp>
      <p:sp>
        <p:nvSpPr>
          <p:cNvPr id="135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90105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1167E9-AE96-4894-9353-47EA3E1708B2}" type="slidenum">
              <a:rPr lang="en-US"/>
              <a:pPr/>
              <a:t>94</a:t>
            </a:fld>
            <a:endParaRPr lang="en-US"/>
          </a:p>
        </p:txBody>
      </p:sp>
      <p:sp>
        <p:nvSpPr>
          <p:cNvPr id="136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88777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9AEDF4-5E05-4825-A2E9-7E8105ADF40B}" type="slidenum">
              <a:rPr lang="en-US"/>
              <a:pPr/>
              <a:t>95</a:t>
            </a:fld>
            <a:endParaRPr lang="en-US"/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94578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4AABD1-3C28-4025-818B-1564193A1AEB}" type="slidenum">
              <a:rPr lang="en-US"/>
              <a:pPr/>
              <a:t>96</a:t>
            </a:fld>
            <a:endParaRPr lang="en-US"/>
          </a:p>
        </p:txBody>
      </p:sp>
      <p:sp>
        <p:nvSpPr>
          <p:cNvPr id="136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92080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94693A-A627-4794-9104-1D7D844262E1}" type="slidenum">
              <a:rPr lang="en-US"/>
              <a:pPr/>
              <a:t>97</a:t>
            </a:fld>
            <a:endParaRPr lang="en-US"/>
          </a:p>
        </p:txBody>
      </p:sp>
      <p:sp>
        <p:nvSpPr>
          <p:cNvPr id="136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94978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1EC13-EA5B-4E5F-8A2F-24C59A3338F8}" type="slidenum">
              <a:rPr lang="en-US"/>
              <a:pPr/>
              <a:t>98</a:t>
            </a:fld>
            <a:endParaRPr lang="en-US"/>
          </a:p>
        </p:txBody>
      </p:sp>
      <p:sp>
        <p:nvSpPr>
          <p:cNvPr id="137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63826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A3A9E-0A74-444F-A448-90ABC63CF482}" type="slidenum">
              <a:rPr lang="en-US"/>
              <a:pPr/>
              <a:t>99</a:t>
            </a:fld>
            <a:endParaRPr lang="en-US"/>
          </a:p>
        </p:txBody>
      </p:sp>
      <p:sp>
        <p:nvSpPr>
          <p:cNvPr id="137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2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653" name="Rectangle 69"/>
          <p:cNvSpPr>
            <a:spLocks noChangeArrowheads="1"/>
          </p:cNvSpPr>
          <p:nvPr/>
        </p:nvSpPr>
        <p:spPr bwMode="auto">
          <a:xfrm>
            <a:off x="685800" y="6705600"/>
            <a:ext cx="7772400" cy="152400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257800"/>
          </a:xfrm>
        </p:spPr>
        <p:txBody>
          <a:bodyPr anchor="ctr"/>
          <a:lstStyle>
            <a:lvl1pPr>
              <a:defRPr sz="72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0"/>
            <a:ext cx="6400800" cy="304800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5867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5867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5592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5867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33823CC-E66B-4195-A023-5337164294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95633" name="Rectangle 49"/>
          <p:cNvSpPr>
            <a:spLocks noChangeArrowheads="1"/>
          </p:cNvSpPr>
          <p:nvPr/>
        </p:nvSpPr>
        <p:spPr bwMode="auto">
          <a:xfrm>
            <a:off x="1143000" y="6477000"/>
            <a:ext cx="6858000" cy="381000"/>
          </a:xfrm>
          <a:prstGeom prst="rect">
            <a:avLst/>
          </a:prstGeom>
          <a:ln/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95634" name="Rectangle 50"/>
          <p:cNvSpPr>
            <a:spLocks noChangeArrowheads="1"/>
          </p:cNvSpPr>
          <p:nvPr/>
        </p:nvSpPr>
        <p:spPr bwMode="auto">
          <a:xfrm>
            <a:off x="1219200" y="6553200"/>
            <a:ext cx="609600" cy="228600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5" name="Rectangle 51"/>
          <p:cNvSpPr>
            <a:spLocks noChangeArrowheads="1"/>
          </p:cNvSpPr>
          <p:nvPr/>
        </p:nvSpPr>
        <p:spPr bwMode="auto">
          <a:xfrm>
            <a:off x="1981200" y="6553200"/>
            <a:ext cx="609600" cy="228600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6" name="Rectangle 52"/>
          <p:cNvSpPr>
            <a:spLocks noChangeArrowheads="1"/>
          </p:cNvSpPr>
          <p:nvPr/>
        </p:nvSpPr>
        <p:spPr bwMode="auto">
          <a:xfrm>
            <a:off x="2743200" y="6553200"/>
            <a:ext cx="609600" cy="228600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7" name="Rectangle 53"/>
          <p:cNvSpPr>
            <a:spLocks noChangeArrowheads="1"/>
          </p:cNvSpPr>
          <p:nvPr/>
        </p:nvSpPr>
        <p:spPr bwMode="auto">
          <a:xfrm>
            <a:off x="3505200" y="6553200"/>
            <a:ext cx="609600" cy="228600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8" name="Rectangle 54"/>
          <p:cNvSpPr>
            <a:spLocks noChangeArrowheads="1"/>
          </p:cNvSpPr>
          <p:nvPr/>
        </p:nvSpPr>
        <p:spPr bwMode="auto">
          <a:xfrm>
            <a:off x="4267200" y="6553200"/>
            <a:ext cx="609600" cy="228600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9" name="Rectangle 55"/>
          <p:cNvSpPr>
            <a:spLocks noChangeArrowheads="1"/>
          </p:cNvSpPr>
          <p:nvPr/>
        </p:nvSpPr>
        <p:spPr bwMode="auto">
          <a:xfrm>
            <a:off x="5029200" y="6553200"/>
            <a:ext cx="609600" cy="228600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0" name="Rectangle 56"/>
          <p:cNvSpPr>
            <a:spLocks noChangeArrowheads="1"/>
          </p:cNvSpPr>
          <p:nvPr/>
        </p:nvSpPr>
        <p:spPr bwMode="auto">
          <a:xfrm>
            <a:off x="5791200" y="6553200"/>
            <a:ext cx="609600" cy="228600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1" name="Rectangle 57"/>
          <p:cNvSpPr>
            <a:spLocks noChangeArrowheads="1"/>
          </p:cNvSpPr>
          <p:nvPr/>
        </p:nvSpPr>
        <p:spPr bwMode="auto">
          <a:xfrm>
            <a:off x="6553200" y="6553200"/>
            <a:ext cx="609600" cy="228600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2" name="Rectangle 58"/>
          <p:cNvSpPr>
            <a:spLocks noChangeArrowheads="1"/>
          </p:cNvSpPr>
          <p:nvPr/>
        </p:nvSpPr>
        <p:spPr bwMode="auto">
          <a:xfrm>
            <a:off x="7315200" y="6553200"/>
            <a:ext cx="609600" cy="228600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2" name="Rectangle 68"/>
          <p:cNvSpPr>
            <a:spLocks noChangeArrowheads="1"/>
          </p:cNvSpPr>
          <p:nvPr userDrawn="1"/>
        </p:nvSpPr>
        <p:spPr bwMode="auto">
          <a:xfrm>
            <a:off x="1143000" y="6477000"/>
            <a:ext cx="6858000" cy="381000"/>
          </a:xfrm>
          <a:prstGeom prst="rect">
            <a:avLst/>
          </a:prstGeom>
          <a:solidFill>
            <a:srgbClr val="1C1C1C">
              <a:alpha val="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3" name="timerLight1a"/>
          <p:cNvSpPr>
            <a:spLocks noChangeArrowheads="1"/>
          </p:cNvSpPr>
          <p:nvPr/>
        </p:nvSpPr>
        <p:spPr bwMode="auto">
          <a:xfrm>
            <a:off x="1219200" y="6553200"/>
            <a:ext cx="609600" cy="2286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4" name="timerLight2a"/>
          <p:cNvSpPr>
            <a:spLocks noChangeArrowheads="1"/>
          </p:cNvSpPr>
          <p:nvPr/>
        </p:nvSpPr>
        <p:spPr bwMode="auto">
          <a:xfrm>
            <a:off x="1981200" y="6553200"/>
            <a:ext cx="609600" cy="2286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5" name="timerLight3a"/>
          <p:cNvSpPr>
            <a:spLocks noChangeArrowheads="1"/>
          </p:cNvSpPr>
          <p:nvPr/>
        </p:nvSpPr>
        <p:spPr bwMode="auto">
          <a:xfrm>
            <a:off x="2743200" y="6553200"/>
            <a:ext cx="609600" cy="2286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6" name="timerLight4a"/>
          <p:cNvSpPr>
            <a:spLocks noChangeArrowheads="1"/>
          </p:cNvSpPr>
          <p:nvPr/>
        </p:nvSpPr>
        <p:spPr bwMode="auto">
          <a:xfrm>
            <a:off x="3505200" y="6553200"/>
            <a:ext cx="609600" cy="2286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7" name="timerLight5"/>
          <p:cNvSpPr>
            <a:spLocks noChangeArrowheads="1"/>
          </p:cNvSpPr>
          <p:nvPr/>
        </p:nvSpPr>
        <p:spPr bwMode="auto">
          <a:xfrm>
            <a:off x="4267200" y="6553200"/>
            <a:ext cx="609600" cy="2286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8" name="timerLight4b"/>
          <p:cNvSpPr>
            <a:spLocks noChangeArrowheads="1"/>
          </p:cNvSpPr>
          <p:nvPr/>
        </p:nvSpPr>
        <p:spPr bwMode="auto">
          <a:xfrm>
            <a:off x="5029200" y="6553200"/>
            <a:ext cx="609600" cy="2286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9" name="timerLight3b"/>
          <p:cNvSpPr>
            <a:spLocks noChangeArrowheads="1"/>
          </p:cNvSpPr>
          <p:nvPr/>
        </p:nvSpPr>
        <p:spPr bwMode="auto">
          <a:xfrm>
            <a:off x="5791200" y="6553200"/>
            <a:ext cx="609600" cy="2286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0" name="timerLight2b"/>
          <p:cNvSpPr>
            <a:spLocks noChangeArrowheads="1"/>
          </p:cNvSpPr>
          <p:nvPr/>
        </p:nvSpPr>
        <p:spPr bwMode="auto">
          <a:xfrm>
            <a:off x="6553200" y="6553200"/>
            <a:ext cx="609600" cy="2286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1" name="timerLight1b"/>
          <p:cNvSpPr>
            <a:spLocks noChangeArrowheads="1"/>
          </p:cNvSpPr>
          <p:nvPr/>
        </p:nvSpPr>
        <p:spPr bwMode="auto">
          <a:xfrm>
            <a:off x="7315200" y="6553200"/>
            <a:ext cx="609600" cy="2286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4" name="Rectangle 110"/>
          <p:cNvSpPr>
            <a:spLocks noChangeArrowheads="1"/>
          </p:cNvSpPr>
          <p:nvPr userDrawn="1"/>
        </p:nvSpPr>
        <p:spPr bwMode="auto">
          <a:xfrm>
            <a:off x="6248400" y="0"/>
            <a:ext cx="1447800" cy="457200"/>
          </a:xfrm>
          <a:prstGeom prst="rect">
            <a:avLst/>
          </a:prstGeom>
          <a:solidFill>
            <a:srgbClr val="1C1C1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/>
            <a:endParaRPr lang="en-US"/>
          </a:p>
        </p:txBody>
      </p:sp>
      <p:sp>
        <p:nvSpPr>
          <p:cNvPr id="195695" name="ScoreBoard4"/>
          <p:cNvSpPr>
            <a:spLocks noChangeArrowheads="1"/>
          </p:cNvSpPr>
          <p:nvPr userDrawn="1"/>
        </p:nvSpPr>
        <p:spPr bwMode="auto">
          <a:xfrm>
            <a:off x="6324600" y="76200"/>
            <a:ext cx="12954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$0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95696" name="Rectangle 112"/>
          <p:cNvSpPr>
            <a:spLocks noChangeArrowheads="1"/>
          </p:cNvSpPr>
          <p:nvPr userDrawn="1"/>
        </p:nvSpPr>
        <p:spPr bwMode="auto">
          <a:xfrm>
            <a:off x="3048000" y="0"/>
            <a:ext cx="1447800" cy="457200"/>
          </a:xfrm>
          <a:prstGeom prst="rect">
            <a:avLst/>
          </a:prstGeom>
          <a:solidFill>
            <a:srgbClr val="1C1C1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7" name="Rectangle 113"/>
          <p:cNvSpPr>
            <a:spLocks noChangeArrowheads="1"/>
          </p:cNvSpPr>
          <p:nvPr userDrawn="1"/>
        </p:nvSpPr>
        <p:spPr bwMode="auto">
          <a:xfrm>
            <a:off x="4648200" y="0"/>
            <a:ext cx="1447800" cy="457200"/>
          </a:xfrm>
          <a:prstGeom prst="rect">
            <a:avLst/>
          </a:prstGeom>
          <a:solidFill>
            <a:srgbClr val="1C1C1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8" name="Rectangle 114"/>
          <p:cNvSpPr>
            <a:spLocks noChangeArrowheads="1"/>
          </p:cNvSpPr>
          <p:nvPr userDrawn="1"/>
        </p:nvSpPr>
        <p:spPr bwMode="auto">
          <a:xfrm>
            <a:off x="1447800" y="0"/>
            <a:ext cx="1447800" cy="457200"/>
          </a:xfrm>
          <a:prstGeom prst="rect">
            <a:avLst/>
          </a:prstGeom>
          <a:solidFill>
            <a:srgbClr val="1C1C1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9" name="ScoreBoard1"/>
          <p:cNvSpPr>
            <a:spLocks noChangeArrowheads="1"/>
          </p:cNvSpPr>
          <p:nvPr userDrawn="1"/>
        </p:nvSpPr>
        <p:spPr bwMode="auto">
          <a:xfrm>
            <a:off x="1524000" y="76200"/>
            <a:ext cx="12954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00"/>
              </a:gs>
              <a:gs pos="100000">
                <a:srgbClr val="008000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$0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5700" name="ScoreBoard2"/>
          <p:cNvSpPr>
            <a:spLocks noChangeArrowheads="1"/>
          </p:cNvSpPr>
          <p:nvPr userDrawn="1"/>
        </p:nvSpPr>
        <p:spPr bwMode="auto">
          <a:xfrm>
            <a:off x="3124200" y="76200"/>
            <a:ext cx="12954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$0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95701" name="ScoreBoard3"/>
          <p:cNvSpPr>
            <a:spLocks noChangeArrowheads="1"/>
          </p:cNvSpPr>
          <p:nvPr userDrawn="1"/>
        </p:nvSpPr>
        <p:spPr bwMode="auto">
          <a:xfrm>
            <a:off x="4724400" y="76200"/>
            <a:ext cx="12954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$0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AutoShape 196">
            <a:hlinkClick r:id="" action="ppaction://macro?name=ClearThisSlidesTileAndGoToNext" highlightClick="1"/>
          </p:cNvPr>
          <p:cNvSpPr>
            <a:spLocks noChangeArrowheads="1"/>
          </p:cNvSpPr>
          <p:nvPr userDrawn="1"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ln/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6" name="Rectangle 110"/>
          <p:cNvSpPr>
            <a:spLocks noChangeArrowheads="1"/>
          </p:cNvSpPr>
          <p:nvPr userDrawn="1"/>
        </p:nvSpPr>
        <p:spPr bwMode="auto">
          <a:xfrm>
            <a:off x="6248400" y="457200"/>
            <a:ext cx="1447800" cy="457200"/>
          </a:xfrm>
          <a:prstGeom prst="rect">
            <a:avLst/>
          </a:prstGeom>
          <a:solidFill>
            <a:srgbClr val="1C1C1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/>
            <a:endParaRPr lang="en-US"/>
          </a:p>
        </p:txBody>
      </p:sp>
      <p:sp>
        <p:nvSpPr>
          <p:cNvPr id="57" name="ScoreBoard8"/>
          <p:cNvSpPr>
            <a:spLocks noChangeArrowheads="1"/>
          </p:cNvSpPr>
          <p:nvPr userDrawn="1"/>
        </p:nvSpPr>
        <p:spPr bwMode="auto">
          <a:xfrm>
            <a:off x="6324600" y="533400"/>
            <a:ext cx="1295400" cy="304800"/>
          </a:xfrm>
          <a:prstGeom prst="roundRect">
            <a:avLst>
              <a:gd name="adj" fmla="val 16667"/>
            </a:avLst>
          </a:prstGeom>
          <a:gradFill>
            <a:gsLst>
              <a:gs pos="20000">
                <a:srgbClr val="CE05B6"/>
              </a:gs>
              <a:gs pos="0">
                <a:srgbClr val="FA00DC"/>
              </a:gs>
              <a:gs pos="100000">
                <a:srgbClr val="1C1C1C"/>
              </a:gs>
            </a:gsLst>
            <a:lin ang="5400000" scaled="0"/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$0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8" name="Rectangle 112"/>
          <p:cNvSpPr>
            <a:spLocks noChangeArrowheads="1"/>
          </p:cNvSpPr>
          <p:nvPr userDrawn="1"/>
        </p:nvSpPr>
        <p:spPr bwMode="auto">
          <a:xfrm>
            <a:off x="3048000" y="457200"/>
            <a:ext cx="1447800" cy="457200"/>
          </a:xfrm>
          <a:prstGeom prst="rect">
            <a:avLst/>
          </a:prstGeom>
          <a:solidFill>
            <a:srgbClr val="1C1C1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113"/>
          <p:cNvSpPr>
            <a:spLocks noChangeArrowheads="1"/>
          </p:cNvSpPr>
          <p:nvPr userDrawn="1"/>
        </p:nvSpPr>
        <p:spPr bwMode="auto">
          <a:xfrm>
            <a:off x="4648200" y="457200"/>
            <a:ext cx="1447800" cy="457200"/>
          </a:xfrm>
          <a:prstGeom prst="rect">
            <a:avLst/>
          </a:prstGeom>
          <a:solidFill>
            <a:srgbClr val="1C1C1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114"/>
          <p:cNvSpPr>
            <a:spLocks noChangeArrowheads="1"/>
          </p:cNvSpPr>
          <p:nvPr userDrawn="1"/>
        </p:nvSpPr>
        <p:spPr bwMode="auto">
          <a:xfrm>
            <a:off x="1447800" y="457200"/>
            <a:ext cx="1447800" cy="457200"/>
          </a:xfrm>
          <a:prstGeom prst="rect">
            <a:avLst/>
          </a:prstGeom>
          <a:solidFill>
            <a:srgbClr val="1C1C1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ScoreBoard5"/>
          <p:cNvSpPr>
            <a:spLocks noChangeArrowheads="1"/>
          </p:cNvSpPr>
          <p:nvPr userDrawn="1"/>
        </p:nvSpPr>
        <p:spPr bwMode="auto">
          <a:xfrm>
            <a:off x="1524000" y="533400"/>
            <a:ext cx="1295400" cy="304800"/>
          </a:xfrm>
          <a:prstGeom prst="roundRect">
            <a:avLst>
              <a:gd name="adj" fmla="val 16667"/>
            </a:avLst>
          </a:prstGeom>
          <a:gradFill>
            <a:gsLst>
              <a:gs pos="27000">
                <a:srgbClr val="BCB807"/>
              </a:gs>
              <a:gs pos="0">
                <a:srgbClr val="F4EE00"/>
              </a:gs>
              <a:gs pos="100000">
                <a:srgbClr val="1C1C1C"/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$0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2" name="ScoreBoard6"/>
          <p:cNvSpPr>
            <a:spLocks noChangeArrowheads="1"/>
          </p:cNvSpPr>
          <p:nvPr userDrawn="1"/>
        </p:nvSpPr>
        <p:spPr bwMode="auto">
          <a:xfrm>
            <a:off x="3124200" y="533400"/>
            <a:ext cx="1295400" cy="304800"/>
          </a:xfrm>
          <a:prstGeom prst="roundRect">
            <a:avLst>
              <a:gd name="adj" fmla="val 16667"/>
            </a:avLst>
          </a:prstGeom>
          <a:gradFill>
            <a:gsLst>
              <a:gs pos="23000">
                <a:srgbClr val="D57C06"/>
              </a:gs>
              <a:gs pos="0">
                <a:srgbClr val="FF9201"/>
              </a:gs>
              <a:gs pos="100000">
                <a:srgbClr val="1C1C1C"/>
              </a:gs>
            </a:gsLst>
            <a:lin ang="5400000" scaled="0"/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$0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3" name="ScoreBoard7"/>
          <p:cNvSpPr>
            <a:spLocks noChangeArrowheads="1"/>
          </p:cNvSpPr>
          <p:nvPr userDrawn="1"/>
        </p:nvSpPr>
        <p:spPr bwMode="auto">
          <a:xfrm>
            <a:off x="4724400" y="533400"/>
            <a:ext cx="1295400" cy="304800"/>
          </a:xfrm>
          <a:prstGeom prst="roundRect">
            <a:avLst>
              <a:gd name="adj" fmla="val 16667"/>
            </a:avLst>
          </a:prstGeom>
          <a:gradFill>
            <a:gsLst>
              <a:gs pos="23800">
                <a:srgbClr val="078DBE"/>
              </a:gs>
              <a:gs pos="0">
                <a:srgbClr val="00B0F0"/>
              </a:gs>
              <a:gs pos="100000">
                <a:srgbClr val="1C1C1C"/>
              </a:gs>
            </a:gsLst>
            <a:lin ang="5400000" scaled="0"/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$0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95686" name="Rectangle 102">
            <a:hlinkClick r:id="" action="ppaction://macro?name=incorrectPlayer1"/>
          </p:cNvPr>
          <p:cNvSpPr>
            <a:spLocks noChangeArrowheads="1"/>
          </p:cNvSpPr>
          <p:nvPr userDrawn="1"/>
        </p:nvSpPr>
        <p:spPr bwMode="auto">
          <a:xfrm>
            <a:off x="2533650" y="190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1800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95687" name="Rectangle 103">
            <a:hlinkClick r:id="" action="ppaction://macro?name=correctPlayer1"/>
          </p:cNvPr>
          <p:cNvSpPr>
            <a:spLocks noChangeArrowheads="1"/>
          </p:cNvSpPr>
          <p:nvPr userDrawn="1"/>
        </p:nvSpPr>
        <p:spPr bwMode="auto">
          <a:xfrm>
            <a:off x="1447800" y="190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9E723"/>
                </a:solidFill>
                <a:sym typeface="Wingdings"/>
              </a:rPr>
              <a:t></a:t>
            </a:r>
            <a:endParaRPr lang="en-US" sz="1800" dirty="0">
              <a:solidFill>
                <a:srgbClr val="09E723"/>
              </a:solidFill>
              <a:sym typeface="Wingdings" pitchFamily="2" charset="2"/>
            </a:endParaRPr>
          </a:p>
        </p:txBody>
      </p:sp>
      <p:sp>
        <p:nvSpPr>
          <p:cNvPr id="195688" name="Rectangle 104">
            <a:hlinkClick r:id="" action="ppaction://macro?name=incorrectPlayer2"/>
          </p:cNvPr>
          <p:cNvSpPr>
            <a:spLocks noChangeArrowheads="1"/>
          </p:cNvSpPr>
          <p:nvPr userDrawn="1"/>
        </p:nvSpPr>
        <p:spPr bwMode="auto">
          <a:xfrm>
            <a:off x="4133850" y="190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1800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95689" name="Rectangle 105">
            <a:hlinkClick r:id="" action="ppaction://macro?name=correctPlayer2"/>
          </p:cNvPr>
          <p:cNvSpPr>
            <a:spLocks noChangeArrowheads="1"/>
          </p:cNvSpPr>
          <p:nvPr userDrawn="1"/>
        </p:nvSpPr>
        <p:spPr bwMode="auto">
          <a:xfrm>
            <a:off x="3048000" y="190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9E723"/>
                </a:solidFill>
                <a:sym typeface="Wingdings"/>
              </a:rPr>
              <a:t></a:t>
            </a:r>
            <a:endParaRPr lang="en-US" sz="1800" dirty="0">
              <a:solidFill>
                <a:srgbClr val="09E723"/>
              </a:solidFill>
              <a:sym typeface="Wingdings" pitchFamily="2" charset="2"/>
            </a:endParaRPr>
          </a:p>
        </p:txBody>
      </p:sp>
      <p:sp>
        <p:nvSpPr>
          <p:cNvPr id="195690" name="Rectangle 106">
            <a:hlinkClick r:id="" action="ppaction://macro?name=incorrectPlayer3"/>
          </p:cNvPr>
          <p:cNvSpPr>
            <a:spLocks noChangeArrowheads="1"/>
          </p:cNvSpPr>
          <p:nvPr userDrawn="1"/>
        </p:nvSpPr>
        <p:spPr bwMode="auto">
          <a:xfrm>
            <a:off x="5734050" y="190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1800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95691" name="Rectangle 107">
            <a:hlinkClick r:id="" action="ppaction://macro?name=correctPlayer3"/>
          </p:cNvPr>
          <p:cNvSpPr>
            <a:spLocks noChangeArrowheads="1"/>
          </p:cNvSpPr>
          <p:nvPr userDrawn="1"/>
        </p:nvSpPr>
        <p:spPr bwMode="auto">
          <a:xfrm>
            <a:off x="4648200" y="190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9E723"/>
                </a:solidFill>
                <a:sym typeface="Wingdings"/>
              </a:rPr>
              <a:t></a:t>
            </a:r>
            <a:endParaRPr lang="en-US" sz="1800" dirty="0">
              <a:solidFill>
                <a:srgbClr val="09E723"/>
              </a:solidFill>
              <a:sym typeface="Wingdings" pitchFamily="2" charset="2"/>
            </a:endParaRPr>
          </a:p>
        </p:txBody>
      </p:sp>
      <p:sp>
        <p:nvSpPr>
          <p:cNvPr id="195692" name="Rectangle 108">
            <a:hlinkClick r:id="" action="ppaction://macro?name=incorrectPlayer4"/>
          </p:cNvPr>
          <p:cNvSpPr>
            <a:spLocks noChangeArrowheads="1"/>
          </p:cNvSpPr>
          <p:nvPr userDrawn="1"/>
        </p:nvSpPr>
        <p:spPr bwMode="auto">
          <a:xfrm>
            <a:off x="7334250" y="190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1800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95693" name="Rectangle 109">
            <a:hlinkClick r:id="" action="ppaction://macro?name=correctPlayer4"/>
          </p:cNvPr>
          <p:cNvSpPr>
            <a:spLocks noChangeArrowheads="1"/>
          </p:cNvSpPr>
          <p:nvPr userDrawn="1"/>
        </p:nvSpPr>
        <p:spPr bwMode="auto">
          <a:xfrm>
            <a:off x="6248400" y="190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9E723"/>
                </a:solidFill>
                <a:sym typeface="Wingdings"/>
              </a:rPr>
              <a:t></a:t>
            </a:r>
            <a:endParaRPr lang="en-US" sz="1800" dirty="0">
              <a:solidFill>
                <a:srgbClr val="09E723"/>
              </a:solidFill>
              <a:sym typeface="Wingdings" pitchFamily="2" charset="2"/>
            </a:endParaRPr>
          </a:p>
        </p:txBody>
      </p:sp>
      <p:sp>
        <p:nvSpPr>
          <p:cNvPr id="47" name="Rectangle 102">
            <a:hlinkClick r:id="" action="ppaction://macro?name=incorrectPlayer5"/>
          </p:cNvPr>
          <p:cNvSpPr>
            <a:spLocks noChangeArrowheads="1"/>
          </p:cNvSpPr>
          <p:nvPr userDrawn="1"/>
        </p:nvSpPr>
        <p:spPr bwMode="auto">
          <a:xfrm>
            <a:off x="2533650" y="4762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1800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49" name="Rectangle 103">
            <a:hlinkClick r:id="" action="ppaction://macro?name=correctPlayer5"/>
          </p:cNvPr>
          <p:cNvSpPr>
            <a:spLocks noChangeArrowheads="1"/>
          </p:cNvSpPr>
          <p:nvPr userDrawn="1"/>
        </p:nvSpPr>
        <p:spPr bwMode="auto">
          <a:xfrm>
            <a:off x="1447800" y="4762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9E723"/>
                </a:solidFill>
                <a:sym typeface="Wingdings"/>
              </a:rPr>
              <a:t></a:t>
            </a:r>
            <a:endParaRPr lang="en-US" sz="1800" dirty="0">
              <a:solidFill>
                <a:srgbClr val="09E723"/>
              </a:solidFill>
              <a:sym typeface="Wingdings" pitchFamily="2" charset="2"/>
            </a:endParaRPr>
          </a:p>
        </p:txBody>
      </p:sp>
      <p:sp>
        <p:nvSpPr>
          <p:cNvPr id="50" name="Rectangle 104">
            <a:hlinkClick r:id="" action="ppaction://macro?name=incorrectPlayer6"/>
          </p:cNvPr>
          <p:cNvSpPr>
            <a:spLocks noChangeArrowheads="1"/>
          </p:cNvSpPr>
          <p:nvPr userDrawn="1"/>
        </p:nvSpPr>
        <p:spPr bwMode="auto">
          <a:xfrm>
            <a:off x="4133850" y="4762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1800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51" name="Rectangle 105">
            <a:hlinkClick r:id="" action="ppaction://macro?name=correctPlayer6"/>
          </p:cNvPr>
          <p:cNvSpPr>
            <a:spLocks noChangeArrowheads="1"/>
          </p:cNvSpPr>
          <p:nvPr userDrawn="1"/>
        </p:nvSpPr>
        <p:spPr bwMode="auto">
          <a:xfrm>
            <a:off x="3048000" y="4762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9E723"/>
                </a:solidFill>
                <a:sym typeface="Wingdings"/>
              </a:rPr>
              <a:t></a:t>
            </a:r>
            <a:endParaRPr lang="en-US" sz="1800" dirty="0">
              <a:solidFill>
                <a:srgbClr val="09E723"/>
              </a:solidFill>
              <a:sym typeface="Wingdings" pitchFamily="2" charset="2"/>
            </a:endParaRPr>
          </a:p>
        </p:txBody>
      </p:sp>
      <p:sp>
        <p:nvSpPr>
          <p:cNvPr id="52" name="Rectangle 106">
            <a:hlinkClick r:id="" action="ppaction://macro?name=incorrectPlayer7"/>
          </p:cNvPr>
          <p:cNvSpPr>
            <a:spLocks noChangeArrowheads="1"/>
          </p:cNvSpPr>
          <p:nvPr userDrawn="1"/>
        </p:nvSpPr>
        <p:spPr bwMode="auto">
          <a:xfrm>
            <a:off x="5734050" y="4762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1800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53" name="Rectangle 107">
            <a:hlinkClick r:id="" action="ppaction://macro?name=correctPlayer7"/>
          </p:cNvPr>
          <p:cNvSpPr>
            <a:spLocks noChangeArrowheads="1"/>
          </p:cNvSpPr>
          <p:nvPr userDrawn="1"/>
        </p:nvSpPr>
        <p:spPr bwMode="auto">
          <a:xfrm>
            <a:off x="4648200" y="4762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9E723"/>
                </a:solidFill>
                <a:sym typeface="Wingdings"/>
              </a:rPr>
              <a:t></a:t>
            </a:r>
            <a:endParaRPr lang="en-US" sz="1800" dirty="0">
              <a:solidFill>
                <a:srgbClr val="09E723"/>
              </a:solidFill>
              <a:sym typeface="Wingdings" pitchFamily="2" charset="2"/>
            </a:endParaRPr>
          </a:p>
        </p:txBody>
      </p:sp>
      <p:sp>
        <p:nvSpPr>
          <p:cNvPr id="54" name="Rectangle 108">
            <a:hlinkClick r:id="" action="ppaction://macro?name=incorrectPlayer8"/>
          </p:cNvPr>
          <p:cNvSpPr>
            <a:spLocks noChangeArrowheads="1"/>
          </p:cNvSpPr>
          <p:nvPr userDrawn="1"/>
        </p:nvSpPr>
        <p:spPr bwMode="auto">
          <a:xfrm>
            <a:off x="7334250" y="4762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1800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55" name="Rectangle 109">
            <a:hlinkClick r:id="" action="ppaction://macro?name=correctPlayer8"/>
          </p:cNvPr>
          <p:cNvSpPr>
            <a:spLocks noChangeArrowheads="1"/>
          </p:cNvSpPr>
          <p:nvPr userDrawn="1"/>
        </p:nvSpPr>
        <p:spPr bwMode="auto">
          <a:xfrm>
            <a:off x="6248400" y="4762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9E723"/>
                </a:solidFill>
                <a:sym typeface="Wingdings"/>
              </a:rPr>
              <a:t></a:t>
            </a:r>
            <a:endParaRPr lang="en-US" sz="1800" dirty="0">
              <a:solidFill>
                <a:srgbClr val="09E723"/>
              </a:solidFill>
              <a:sym typeface="Wingdings" pitchFamily="2" charset="2"/>
            </a:endParaRPr>
          </a:p>
        </p:txBody>
      </p:sp>
      <p:sp>
        <p:nvSpPr>
          <p:cNvPr id="64" name="AutoShape 104">
            <a:hlinkClick r:id="" action="ppaction://macro?name=goToBoardSlide" highlightClick="1"/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" cy="457200"/>
          </a:xfrm>
          <a:prstGeom prst="actionButtonBlank">
            <a:avLst/>
          </a:prstGeom>
          <a:ln/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Board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56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652"/>
                  </p:tgtEl>
                </p:cond>
              </p:nextCondLst>
            </p:seq>
          </p:childTnLst>
        </p:cTn>
      </p:par>
    </p:tnLst>
    <p:bldLst>
      <p:bldP spid="195643" grpId="0" animBg="1"/>
      <p:bldP spid="195643" grpId="1" animBg="1"/>
      <p:bldP spid="195643" grpId="2" animBg="1"/>
      <p:bldP spid="195643" grpId="3" animBg="1"/>
      <p:bldP spid="195643" grpId="4" animBg="1"/>
      <p:bldP spid="195643" grpId="5" animBg="1"/>
      <p:bldP spid="195643" grpId="6" animBg="1"/>
      <p:bldP spid="195643" grpId="7" animBg="1"/>
      <p:bldP spid="195643" grpId="8" animBg="1"/>
      <p:bldP spid="195643" grpId="9" animBg="1"/>
      <p:bldP spid="195643" grpId="10" animBg="1"/>
      <p:bldP spid="195643" grpId="11" animBg="1"/>
      <p:bldP spid="195643" grpId="12" animBg="1"/>
      <p:bldP spid="195643" grpId="13" animBg="1"/>
      <p:bldP spid="195643" grpId="14" animBg="1"/>
      <p:bldP spid="195643" grpId="15" animBg="1"/>
      <p:bldP spid="195643" grpId="16" animBg="1"/>
      <p:bldP spid="195643" grpId="17" animBg="1"/>
      <p:bldP spid="195643" grpId="18" animBg="1"/>
      <p:bldP spid="195643" grpId="19" animBg="1"/>
      <p:bldP spid="195643" grpId="20" animBg="1"/>
      <p:bldP spid="195643" grpId="21" animBg="1"/>
      <p:bldP spid="195643" grpId="22" animBg="1"/>
      <p:bldP spid="195643" grpId="23" animBg="1"/>
      <p:bldP spid="195643" grpId="24" animBg="1"/>
      <p:bldP spid="195643" grpId="25" animBg="1"/>
      <p:bldP spid="195643" grpId="26" animBg="1"/>
      <p:bldP spid="195643" grpId="27" animBg="1"/>
      <p:bldP spid="195643" grpId="28" animBg="1"/>
      <p:bldP spid="195643" grpId="29" animBg="1"/>
      <p:bldP spid="195643" grpId="30" animBg="1"/>
      <p:bldP spid="195643" grpId="31" animBg="1"/>
      <p:bldP spid="195643" grpId="32" animBg="1"/>
      <p:bldP spid="195643" grpId="33" animBg="1"/>
      <p:bldP spid="195644" grpId="0" animBg="1"/>
      <p:bldP spid="195644" grpId="1" animBg="1"/>
      <p:bldP spid="195644" grpId="2" animBg="1"/>
      <p:bldP spid="195644" grpId="3" animBg="1"/>
      <p:bldP spid="195644" grpId="4" animBg="1"/>
      <p:bldP spid="195644" grpId="5" animBg="1"/>
      <p:bldP spid="195644" grpId="6" animBg="1"/>
      <p:bldP spid="195644" grpId="7" animBg="1"/>
      <p:bldP spid="195644" grpId="8" animBg="1"/>
      <p:bldP spid="195644" grpId="9" animBg="1"/>
      <p:bldP spid="195644" grpId="10" animBg="1"/>
      <p:bldP spid="195644" grpId="11" animBg="1"/>
      <p:bldP spid="195644" grpId="12" animBg="1"/>
      <p:bldP spid="195644" grpId="13" animBg="1"/>
      <p:bldP spid="195644" grpId="14" animBg="1"/>
      <p:bldP spid="195644" grpId="15" animBg="1"/>
      <p:bldP spid="195644" grpId="16" animBg="1"/>
      <p:bldP spid="195644" grpId="17" animBg="1"/>
      <p:bldP spid="195644" grpId="18" animBg="1"/>
      <p:bldP spid="195644" grpId="19" animBg="1"/>
      <p:bldP spid="195644" grpId="20" animBg="1"/>
      <p:bldP spid="195644" grpId="21" animBg="1"/>
      <p:bldP spid="195644" grpId="22" animBg="1"/>
      <p:bldP spid="195644" grpId="23" animBg="1"/>
      <p:bldP spid="195644" grpId="24" animBg="1"/>
      <p:bldP spid="195644" grpId="25" animBg="1"/>
      <p:bldP spid="195644" grpId="26" animBg="1"/>
      <p:bldP spid="195644" grpId="27" animBg="1"/>
      <p:bldP spid="195644" grpId="28" animBg="1"/>
      <p:bldP spid="195644" grpId="29" animBg="1"/>
      <p:bldP spid="195644" grpId="30" animBg="1"/>
      <p:bldP spid="195644" grpId="31" animBg="1"/>
      <p:bldP spid="195644" grpId="32" animBg="1"/>
      <p:bldP spid="195644" grpId="33" animBg="1"/>
      <p:bldP spid="195645" grpId="0" animBg="1"/>
      <p:bldP spid="195645" grpId="1" animBg="1"/>
      <p:bldP spid="195645" grpId="2" animBg="1"/>
      <p:bldP spid="195645" grpId="3" animBg="1"/>
      <p:bldP spid="195645" grpId="4" animBg="1"/>
      <p:bldP spid="195645" grpId="5" animBg="1"/>
      <p:bldP spid="195645" grpId="6" animBg="1"/>
      <p:bldP spid="195645" grpId="7" animBg="1"/>
      <p:bldP spid="195645" grpId="8" animBg="1"/>
      <p:bldP spid="195645" grpId="9" animBg="1"/>
      <p:bldP spid="195645" grpId="10" animBg="1"/>
      <p:bldP spid="195645" grpId="11" animBg="1"/>
      <p:bldP spid="195645" grpId="12" animBg="1"/>
      <p:bldP spid="195645" grpId="13" animBg="1"/>
      <p:bldP spid="195645" grpId="14" animBg="1"/>
      <p:bldP spid="195645" grpId="15" animBg="1"/>
      <p:bldP spid="195645" grpId="16" animBg="1"/>
      <p:bldP spid="195645" grpId="17" animBg="1"/>
      <p:bldP spid="195645" grpId="18" animBg="1"/>
      <p:bldP spid="195645" grpId="19" animBg="1"/>
      <p:bldP spid="195645" grpId="20" animBg="1"/>
      <p:bldP spid="195645" grpId="21" animBg="1"/>
      <p:bldP spid="195645" grpId="22" animBg="1"/>
      <p:bldP spid="195645" grpId="23" animBg="1"/>
      <p:bldP spid="195645" grpId="24" animBg="1"/>
      <p:bldP spid="195645" grpId="25" animBg="1"/>
      <p:bldP spid="195645" grpId="26" animBg="1"/>
      <p:bldP spid="195645" grpId="27" animBg="1"/>
      <p:bldP spid="195645" grpId="28" animBg="1"/>
      <p:bldP spid="195645" grpId="29" animBg="1"/>
      <p:bldP spid="195645" grpId="30" animBg="1"/>
      <p:bldP spid="195645" grpId="31" animBg="1"/>
      <p:bldP spid="195645" grpId="32" animBg="1"/>
      <p:bldP spid="195645" grpId="33" animBg="1"/>
      <p:bldP spid="195646" grpId="0" animBg="1"/>
      <p:bldP spid="195646" grpId="1" animBg="1"/>
      <p:bldP spid="195646" grpId="2" animBg="1"/>
      <p:bldP spid="195646" grpId="3" animBg="1"/>
      <p:bldP spid="195646" grpId="4" animBg="1"/>
      <p:bldP spid="195646" grpId="5" animBg="1"/>
      <p:bldP spid="195646" grpId="6" animBg="1"/>
      <p:bldP spid="195646" grpId="7" animBg="1"/>
      <p:bldP spid="195646" grpId="8" animBg="1"/>
      <p:bldP spid="195646" grpId="9" animBg="1"/>
      <p:bldP spid="195646" grpId="10" animBg="1"/>
      <p:bldP spid="195646" grpId="11" animBg="1"/>
      <p:bldP spid="195646" grpId="12" animBg="1"/>
      <p:bldP spid="195646" grpId="13" animBg="1"/>
      <p:bldP spid="195646" grpId="14" animBg="1"/>
      <p:bldP spid="195646" grpId="15" animBg="1"/>
      <p:bldP spid="195646" grpId="16" animBg="1"/>
      <p:bldP spid="195646" grpId="17" animBg="1"/>
      <p:bldP spid="195646" grpId="18" animBg="1"/>
      <p:bldP spid="195646" grpId="19" animBg="1"/>
      <p:bldP spid="195646" grpId="20" animBg="1"/>
      <p:bldP spid="195646" grpId="21" animBg="1"/>
      <p:bldP spid="195646" grpId="22" animBg="1"/>
      <p:bldP spid="195646" grpId="23" animBg="1"/>
      <p:bldP spid="195646" grpId="24" animBg="1"/>
      <p:bldP spid="195646" grpId="25" animBg="1"/>
      <p:bldP spid="195646" grpId="26" animBg="1"/>
      <p:bldP spid="195646" grpId="27" animBg="1"/>
      <p:bldP spid="195646" grpId="28" animBg="1"/>
      <p:bldP spid="195646" grpId="29" animBg="1"/>
      <p:bldP spid="195646" grpId="30" animBg="1"/>
      <p:bldP spid="195646" grpId="31" animBg="1"/>
      <p:bldP spid="195646" grpId="32" animBg="1"/>
      <p:bldP spid="195646" grpId="33" animBg="1"/>
      <p:bldP spid="195647" grpId="0" animBg="1"/>
      <p:bldP spid="195647" grpId="1" animBg="1"/>
      <p:bldP spid="195647" grpId="2" animBg="1"/>
      <p:bldP spid="195647" grpId="3" animBg="1"/>
      <p:bldP spid="195647" grpId="4" animBg="1"/>
      <p:bldP spid="195647" grpId="5" animBg="1"/>
      <p:bldP spid="195647" grpId="6" animBg="1"/>
      <p:bldP spid="195647" grpId="7" animBg="1"/>
      <p:bldP spid="195647" grpId="8" animBg="1"/>
      <p:bldP spid="195647" grpId="9" animBg="1"/>
      <p:bldP spid="195647" grpId="10" animBg="1"/>
      <p:bldP spid="195647" grpId="11" animBg="1"/>
      <p:bldP spid="195647" grpId="12" animBg="1"/>
      <p:bldP spid="195647" grpId="13" animBg="1"/>
      <p:bldP spid="195647" grpId="14" animBg="1"/>
      <p:bldP spid="195647" grpId="15" animBg="1"/>
      <p:bldP spid="195647" grpId="16" animBg="1"/>
      <p:bldP spid="195647" grpId="17" animBg="1"/>
      <p:bldP spid="195647" grpId="18" animBg="1"/>
      <p:bldP spid="195647" grpId="19" animBg="1"/>
      <p:bldP spid="195647" grpId="20" animBg="1"/>
      <p:bldP spid="195647" grpId="21" animBg="1"/>
      <p:bldP spid="195647" grpId="22" animBg="1"/>
      <p:bldP spid="195647" grpId="23" animBg="1"/>
      <p:bldP spid="195647" grpId="24" animBg="1"/>
      <p:bldP spid="195647" grpId="25" animBg="1"/>
      <p:bldP spid="195647" grpId="26" animBg="1"/>
      <p:bldP spid="195647" grpId="27" animBg="1"/>
      <p:bldP spid="195647" grpId="28" animBg="1"/>
      <p:bldP spid="195647" grpId="29" animBg="1"/>
      <p:bldP spid="195647" grpId="30" animBg="1"/>
      <p:bldP spid="195647" grpId="31" animBg="1"/>
      <p:bldP spid="195647" grpId="32" animBg="1"/>
      <p:bldP spid="195647" grpId="33" animBg="1"/>
      <p:bldP spid="195648" grpId="0" animBg="1"/>
      <p:bldP spid="195648" grpId="1" animBg="1"/>
      <p:bldP spid="195648" grpId="2" animBg="1"/>
      <p:bldP spid="195648" grpId="3" animBg="1"/>
      <p:bldP spid="195648" grpId="4" animBg="1"/>
      <p:bldP spid="195648" grpId="5" animBg="1"/>
      <p:bldP spid="195648" grpId="6" animBg="1"/>
      <p:bldP spid="195648" grpId="7" animBg="1"/>
      <p:bldP spid="195648" grpId="8" animBg="1"/>
      <p:bldP spid="195648" grpId="9" animBg="1"/>
      <p:bldP spid="195648" grpId="10" animBg="1"/>
      <p:bldP spid="195648" grpId="11" animBg="1"/>
      <p:bldP spid="195648" grpId="12" animBg="1"/>
      <p:bldP spid="195648" grpId="13" animBg="1"/>
      <p:bldP spid="195648" grpId="14" animBg="1"/>
      <p:bldP spid="195648" grpId="15" animBg="1"/>
      <p:bldP spid="195648" grpId="16" animBg="1"/>
      <p:bldP spid="195648" grpId="17" animBg="1"/>
      <p:bldP spid="195648" grpId="18" animBg="1"/>
      <p:bldP spid="195648" grpId="19" animBg="1"/>
      <p:bldP spid="195648" grpId="20" animBg="1"/>
      <p:bldP spid="195648" grpId="21" animBg="1"/>
      <p:bldP spid="195648" grpId="22" animBg="1"/>
      <p:bldP spid="195648" grpId="23" animBg="1"/>
      <p:bldP spid="195648" grpId="24" animBg="1"/>
      <p:bldP spid="195648" grpId="25" animBg="1"/>
      <p:bldP spid="195648" grpId="26" animBg="1"/>
      <p:bldP spid="195648" grpId="27" animBg="1"/>
      <p:bldP spid="195648" grpId="28" animBg="1"/>
      <p:bldP spid="195648" grpId="29" animBg="1"/>
      <p:bldP spid="195648" grpId="30" animBg="1"/>
      <p:bldP spid="195648" grpId="31" animBg="1"/>
      <p:bldP spid="195648" grpId="32" animBg="1"/>
      <p:bldP spid="195648" grpId="33" animBg="1"/>
      <p:bldP spid="195649" grpId="0" animBg="1"/>
      <p:bldP spid="195649" grpId="1" animBg="1"/>
      <p:bldP spid="195649" grpId="2" animBg="1"/>
      <p:bldP spid="195649" grpId="3" animBg="1"/>
      <p:bldP spid="195649" grpId="4" animBg="1"/>
      <p:bldP spid="195649" grpId="5" animBg="1"/>
      <p:bldP spid="195649" grpId="6" animBg="1"/>
      <p:bldP spid="195649" grpId="7" animBg="1"/>
      <p:bldP spid="195649" grpId="8" animBg="1"/>
      <p:bldP spid="195649" grpId="9" animBg="1"/>
      <p:bldP spid="195649" grpId="10" animBg="1"/>
      <p:bldP spid="195649" grpId="11" animBg="1"/>
      <p:bldP spid="195649" grpId="12" animBg="1"/>
      <p:bldP spid="195649" grpId="13" animBg="1"/>
      <p:bldP spid="195649" grpId="14" animBg="1"/>
      <p:bldP spid="195649" grpId="15" animBg="1"/>
      <p:bldP spid="195649" grpId="16" animBg="1"/>
      <p:bldP spid="195649" grpId="17" animBg="1"/>
      <p:bldP spid="195649" grpId="18" animBg="1"/>
      <p:bldP spid="195649" grpId="19" animBg="1"/>
      <p:bldP spid="195649" grpId="20" animBg="1"/>
      <p:bldP spid="195649" grpId="21" animBg="1"/>
      <p:bldP spid="195649" grpId="22" animBg="1"/>
      <p:bldP spid="195649" grpId="23" animBg="1"/>
      <p:bldP spid="195649" grpId="24" animBg="1"/>
      <p:bldP spid="195649" grpId="25" animBg="1"/>
      <p:bldP spid="195649" grpId="26" animBg="1"/>
      <p:bldP spid="195649" grpId="27" animBg="1"/>
      <p:bldP spid="195649" grpId="28" animBg="1"/>
      <p:bldP spid="195649" grpId="29" animBg="1"/>
      <p:bldP spid="195649" grpId="30" animBg="1"/>
      <p:bldP spid="195649" grpId="31" animBg="1"/>
      <p:bldP spid="195649" grpId="32" animBg="1"/>
      <p:bldP spid="195649" grpId="33" animBg="1"/>
      <p:bldP spid="195650" grpId="0" animBg="1"/>
      <p:bldP spid="195650" grpId="1" animBg="1"/>
      <p:bldP spid="195650" grpId="2" animBg="1"/>
      <p:bldP spid="195650" grpId="3" animBg="1"/>
      <p:bldP spid="195650" grpId="4" animBg="1"/>
      <p:bldP spid="195650" grpId="5" animBg="1"/>
      <p:bldP spid="195650" grpId="6" animBg="1"/>
      <p:bldP spid="195650" grpId="7" animBg="1"/>
      <p:bldP spid="195650" grpId="8" animBg="1"/>
      <p:bldP spid="195650" grpId="9" animBg="1"/>
      <p:bldP spid="195650" grpId="10" animBg="1"/>
      <p:bldP spid="195650" grpId="11" animBg="1"/>
      <p:bldP spid="195650" grpId="12" animBg="1"/>
      <p:bldP spid="195650" grpId="13" animBg="1"/>
      <p:bldP spid="195650" grpId="14" animBg="1"/>
      <p:bldP spid="195650" grpId="15" animBg="1"/>
      <p:bldP spid="195650" grpId="16" animBg="1"/>
      <p:bldP spid="195650" grpId="17" animBg="1"/>
      <p:bldP spid="195650" grpId="18" animBg="1"/>
      <p:bldP spid="195650" grpId="19" animBg="1"/>
      <p:bldP spid="195650" grpId="20" animBg="1"/>
      <p:bldP spid="195650" grpId="21" animBg="1"/>
      <p:bldP spid="195650" grpId="22" animBg="1"/>
      <p:bldP spid="195650" grpId="23" animBg="1"/>
      <p:bldP spid="195650" grpId="24" animBg="1"/>
      <p:bldP spid="195650" grpId="25" animBg="1"/>
      <p:bldP spid="195650" grpId="26" animBg="1"/>
      <p:bldP spid="195650" grpId="27" animBg="1"/>
      <p:bldP spid="195650" grpId="28" animBg="1"/>
      <p:bldP spid="195650" grpId="29" animBg="1"/>
      <p:bldP spid="195650" grpId="30" animBg="1"/>
      <p:bldP spid="195650" grpId="31" animBg="1"/>
      <p:bldP spid="195650" grpId="32" animBg="1"/>
      <p:bldP spid="195650" grpId="33" animBg="1"/>
      <p:bldP spid="195651" grpId="0" animBg="1"/>
      <p:bldP spid="195651" grpId="1" animBg="1"/>
      <p:bldP spid="195651" grpId="2" animBg="1"/>
      <p:bldP spid="195651" grpId="3" animBg="1"/>
      <p:bldP spid="195651" grpId="4" animBg="1"/>
      <p:bldP spid="195651" grpId="5" animBg="1"/>
      <p:bldP spid="195651" grpId="6" animBg="1"/>
      <p:bldP spid="195651" grpId="7" animBg="1"/>
      <p:bldP spid="195651" grpId="8" animBg="1"/>
      <p:bldP spid="195651" grpId="9" animBg="1"/>
      <p:bldP spid="195651" grpId="10" animBg="1"/>
      <p:bldP spid="195651" grpId="11" animBg="1"/>
      <p:bldP spid="195651" grpId="12" animBg="1"/>
      <p:bldP spid="195651" grpId="13" animBg="1"/>
      <p:bldP spid="195651" grpId="14" animBg="1"/>
      <p:bldP spid="195651" grpId="15" animBg="1"/>
      <p:bldP spid="195651" grpId="16" animBg="1"/>
      <p:bldP spid="195651" grpId="17" animBg="1"/>
      <p:bldP spid="195651" grpId="18" animBg="1"/>
      <p:bldP spid="195651" grpId="19" animBg="1"/>
      <p:bldP spid="195651" grpId="20" animBg="1"/>
      <p:bldP spid="195651" grpId="21" animBg="1"/>
      <p:bldP spid="195651" grpId="22" animBg="1"/>
      <p:bldP spid="195651" grpId="23" animBg="1"/>
      <p:bldP spid="195651" grpId="24" animBg="1"/>
      <p:bldP spid="195651" grpId="25" animBg="1"/>
      <p:bldP spid="195651" grpId="26" animBg="1"/>
      <p:bldP spid="195651" grpId="27" animBg="1"/>
      <p:bldP spid="195651" grpId="28" animBg="1"/>
      <p:bldP spid="195651" grpId="29" animBg="1"/>
      <p:bldP spid="195651" grpId="30" animBg="1"/>
      <p:bldP spid="195651" grpId="31" animBg="1"/>
      <p:bldP spid="195651" grpId="32" animBg="1"/>
      <p:bldP spid="195651" grpId="3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A8E40-7EF7-4D66-ADF7-2E5B5316F0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21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2E19F-1E3F-4620-8386-2229C7FA2F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3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0E34A-7FB2-4C25-A641-FB0BA8B8A2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3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C9361-BDEE-49CF-9024-6EE2D2B7EA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0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797C-A4FB-4F28-BEA0-371BDD0084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7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C92AA-257B-4FA9-AB28-761D7DE249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10C7C-55E7-464B-8F82-F01EA77565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9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C62EE-7B39-4F8C-AB6F-6EFFBF17E9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2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F9963-D73D-4E9C-AD8B-7A45800788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9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2AE47-5C1D-47AB-AD6C-ED8D670D68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1176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486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486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486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41C6DB-9EA3-4304-BD89-C74EF53AB3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9" name="AutoShape 104">
            <a:hlinkClick r:id="" action="ppaction://macro?name=goToBoard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90600" cy="457200"/>
          </a:xfrm>
          <a:prstGeom prst="actionButtonBlank">
            <a:avLst/>
          </a:prstGeom>
          <a:ln/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Board</a:t>
            </a:r>
          </a:p>
        </p:txBody>
      </p:sp>
      <p:sp>
        <p:nvSpPr>
          <p:cNvPr id="20" name="AutoShape 19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553200"/>
            <a:ext cx="304800" cy="304800"/>
          </a:xfrm>
          <a:prstGeom prst="actionButtonBackPrevious">
            <a:avLst/>
          </a:prstGeom>
          <a:ln/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1" name="AutoShape 19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ln/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8" name="Rectangle 110"/>
          <p:cNvSpPr>
            <a:spLocks noChangeArrowheads="1"/>
          </p:cNvSpPr>
          <p:nvPr/>
        </p:nvSpPr>
        <p:spPr bwMode="auto">
          <a:xfrm>
            <a:off x="6248400" y="0"/>
            <a:ext cx="1447800" cy="457200"/>
          </a:xfrm>
          <a:prstGeom prst="rect">
            <a:avLst/>
          </a:prstGeom>
          <a:solidFill>
            <a:srgbClr val="1C1C1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/>
            <a:endParaRPr lang="en-US"/>
          </a:p>
        </p:txBody>
      </p:sp>
      <p:sp>
        <p:nvSpPr>
          <p:cNvPr id="22" name="ScoreBoard4"/>
          <p:cNvSpPr>
            <a:spLocks noChangeArrowheads="1"/>
          </p:cNvSpPr>
          <p:nvPr/>
        </p:nvSpPr>
        <p:spPr bwMode="auto">
          <a:xfrm>
            <a:off x="6324600" y="76200"/>
            <a:ext cx="12954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$0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112"/>
          <p:cNvSpPr>
            <a:spLocks noChangeArrowheads="1"/>
          </p:cNvSpPr>
          <p:nvPr/>
        </p:nvSpPr>
        <p:spPr bwMode="auto">
          <a:xfrm>
            <a:off x="3048000" y="0"/>
            <a:ext cx="1447800" cy="457200"/>
          </a:xfrm>
          <a:prstGeom prst="rect">
            <a:avLst/>
          </a:prstGeom>
          <a:solidFill>
            <a:srgbClr val="1C1C1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113"/>
          <p:cNvSpPr>
            <a:spLocks noChangeArrowheads="1"/>
          </p:cNvSpPr>
          <p:nvPr/>
        </p:nvSpPr>
        <p:spPr bwMode="auto">
          <a:xfrm>
            <a:off x="4648200" y="0"/>
            <a:ext cx="1447800" cy="457200"/>
          </a:xfrm>
          <a:prstGeom prst="rect">
            <a:avLst/>
          </a:prstGeom>
          <a:solidFill>
            <a:srgbClr val="1C1C1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114"/>
          <p:cNvSpPr>
            <a:spLocks noChangeArrowheads="1"/>
          </p:cNvSpPr>
          <p:nvPr/>
        </p:nvSpPr>
        <p:spPr bwMode="auto">
          <a:xfrm>
            <a:off x="1447800" y="0"/>
            <a:ext cx="1447800" cy="457200"/>
          </a:xfrm>
          <a:prstGeom prst="rect">
            <a:avLst/>
          </a:prstGeom>
          <a:solidFill>
            <a:srgbClr val="1C1C1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ScoreBoard1"/>
          <p:cNvSpPr>
            <a:spLocks noChangeArrowheads="1"/>
          </p:cNvSpPr>
          <p:nvPr/>
        </p:nvSpPr>
        <p:spPr bwMode="auto">
          <a:xfrm>
            <a:off x="1524000" y="76200"/>
            <a:ext cx="12954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00"/>
              </a:gs>
              <a:gs pos="100000">
                <a:srgbClr val="008000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$0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7" name="ScoreBoard2"/>
          <p:cNvSpPr>
            <a:spLocks noChangeArrowheads="1"/>
          </p:cNvSpPr>
          <p:nvPr/>
        </p:nvSpPr>
        <p:spPr bwMode="auto">
          <a:xfrm>
            <a:off x="3124200" y="76200"/>
            <a:ext cx="12954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$0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ScoreBoard3"/>
          <p:cNvSpPr>
            <a:spLocks noChangeArrowheads="1"/>
          </p:cNvSpPr>
          <p:nvPr/>
        </p:nvSpPr>
        <p:spPr bwMode="auto">
          <a:xfrm>
            <a:off x="4724400" y="76200"/>
            <a:ext cx="12954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$0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110"/>
          <p:cNvSpPr>
            <a:spLocks noChangeArrowheads="1"/>
          </p:cNvSpPr>
          <p:nvPr/>
        </p:nvSpPr>
        <p:spPr bwMode="auto">
          <a:xfrm>
            <a:off x="6248400" y="457200"/>
            <a:ext cx="1447800" cy="457200"/>
          </a:xfrm>
          <a:prstGeom prst="rect">
            <a:avLst/>
          </a:prstGeom>
          <a:solidFill>
            <a:srgbClr val="1C1C1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/>
            <a:endParaRPr lang="en-US"/>
          </a:p>
        </p:txBody>
      </p:sp>
      <p:sp>
        <p:nvSpPr>
          <p:cNvPr id="30" name="ScoreBoard8"/>
          <p:cNvSpPr>
            <a:spLocks noChangeArrowheads="1"/>
          </p:cNvSpPr>
          <p:nvPr/>
        </p:nvSpPr>
        <p:spPr bwMode="auto">
          <a:xfrm>
            <a:off x="6324600" y="533400"/>
            <a:ext cx="1295400" cy="304800"/>
          </a:xfrm>
          <a:prstGeom prst="roundRect">
            <a:avLst>
              <a:gd name="adj" fmla="val 16667"/>
            </a:avLst>
          </a:prstGeom>
          <a:gradFill>
            <a:gsLst>
              <a:gs pos="20000">
                <a:srgbClr val="CE05B6"/>
              </a:gs>
              <a:gs pos="0">
                <a:srgbClr val="FA00DC"/>
              </a:gs>
              <a:gs pos="100000">
                <a:srgbClr val="1C1C1C"/>
              </a:gs>
            </a:gsLst>
            <a:lin ang="5400000" scaled="0"/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$0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112"/>
          <p:cNvSpPr>
            <a:spLocks noChangeArrowheads="1"/>
          </p:cNvSpPr>
          <p:nvPr/>
        </p:nvSpPr>
        <p:spPr bwMode="auto">
          <a:xfrm>
            <a:off x="3048000" y="457200"/>
            <a:ext cx="1447800" cy="457200"/>
          </a:xfrm>
          <a:prstGeom prst="rect">
            <a:avLst/>
          </a:prstGeom>
          <a:solidFill>
            <a:srgbClr val="1C1C1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113"/>
          <p:cNvSpPr>
            <a:spLocks noChangeArrowheads="1"/>
          </p:cNvSpPr>
          <p:nvPr/>
        </p:nvSpPr>
        <p:spPr bwMode="auto">
          <a:xfrm>
            <a:off x="4648200" y="457200"/>
            <a:ext cx="1447800" cy="457200"/>
          </a:xfrm>
          <a:prstGeom prst="rect">
            <a:avLst/>
          </a:prstGeom>
          <a:solidFill>
            <a:srgbClr val="1C1C1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114"/>
          <p:cNvSpPr>
            <a:spLocks noChangeArrowheads="1"/>
          </p:cNvSpPr>
          <p:nvPr/>
        </p:nvSpPr>
        <p:spPr bwMode="auto">
          <a:xfrm>
            <a:off x="1447800" y="457200"/>
            <a:ext cx="1447800" cy="457200"/>
          </a:xfrm>
          <a:prstGeom prst="rect">
            <a:avLst/>
          </a:prstGeom>
          <a:solidFill>
            <a:srgbClr val="1C1C1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ScoreBoard5"/>
          <p:cNvSpPr>
            <a:spLocks noChangeArrowheads="1"/>
          </p:cNvSpPr>
          <p:nvPr/>
        </p:nvSpPr>
        <p:spPr bwMode="auto">
          <a:xfrm>
            <a:off x="1524000" y="533400"/>
            <a:ext cx="1295400" cy="304800"/>
          </a:xfrm>
          <a:prstGeom prst="roundRect">
            <a:avLst>
              <a:gd name="adj" fmla="val 16667"/>
            </a:avLst>
          </a:prstGeom>
          <a:gradFill>
            <a:gsLst>
              <a:gs pos="27000">
                <a:srgbClr val="BCB807"/>
              </a:gs>
              <a:gs pos="0">
                <a:srgbClr val="F4EE00"/>
              </a:gs>
              <a:gs pos="100000">
                <a:srgbClr val="1C1C1C"/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$0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5" name="ScoreBoard6"/>
          <p:cNvSpPr>
            <a:spLocks noChangeArrowheads="1"/>
          </p:cNvSpPr>
          <p:nvPr/>
        </p:nvSpPr>
        <p:spPr bwMode="auto">
          <a:xfrm>
            <a:off x="3124200" y="533400"/>
            <a:ext cx="1295400" cy="304800"/>
          </a:xfrm>
          <a:prstGeom prst="roundRect">
            <a:avLst>
              <a:gd name="adj" fmla="val 16667"/>
            </a:avLst>
          </a:prstGeom>
          <a:gradFill>
            <a:gsLst>
              <a:gs pos="23000">
                <a:srgbClr val="D57C06"/>
              </a:gs>
              <a:gs pos="0">
                <a:srgbClr val="FF9201"/>
              </a:gs>
              <a:gs pos="100000">
                <a:srgbClr val="1C1C1C"/>
              </a:gs>
            </a:gsLst>
            <a:lin ang="5400000" scaled="0"/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$0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ScoreBoard7"/>
          <p:cNvSpPr>
            <a:spLocks noChangeArrowheads="1"/>
          </p:cNvSpPr>
          <p:nvPr/>
        </p:nvSpPr>
        <p:spPr bwMode="auto">
          <a:xfrm>
            <a:off x="4724400" y="533400"/>
            <a:ext cx="1295400" cy="304800"/>
          </a:xfrm>
          <a:prstGeom prst="roundRect">
            <a:avLst>
              <a:gd name="adj" fmla="val 16667"/>
            </a:avLst>
          </a:prstGeom>
          <a:gradFill>
            <a:gsLst>
              <a:gs pos="23800">
                <a:srgbClr val="078DBE"/>
              </a:gs>
              <a:gs pos="0">
                <a:srgbClr val="00B0F0"/>
              </a:gs>
              <a:gs pos="100000">
                <a:srgbClr val="1C1C1C"/>
              </a:gs>
            </a:gsLst>
            <a:lin ang="5400000" scaled="0"/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$0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slide" Target="slide2.xml"/><Relationship Id="rId5" Type="http://schemas.openxmlformats.org/officeDocument/2006/relationships/slide" Target="slide4.xml"/><Relationship Id="rId4" Type="http://schemas.openxmlformats.org/officeDocument/2006/relationships/hyperlink" Target="http://sites.google.com/site/dufmedical/jeopardy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.xml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notesSlide" Target="../notesSlides/notesSlide127.xml"/><Relationship Id="rId4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5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notesSlide" Target="../notesSlides/notesSlide128.xml"/><Relationship Id="rId4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2.xml"/><Relationship Id="rId3" Type="http://schemas.openxmlformats.org/officeDocument/2006/relationships/control" Target="../activeX/activeX7.xml"/><Relationship Id="rId7" Type="http://schemas.openxmlformats.org/officeDocument/2006/relationships/control" Target="../activeX/activeX11.xml"/><Relationship Id="rId12" Type="http://schemas.openxmlformats.org/officeDocument/2006/relationships/image" Target="../media/image9.wmf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10.xml"/><Relationship Id="rId11" Type="http://schemas.openxmlformats.org/officeDocument/2006/relationships/notesSlide" Target="../notesSlides/notesSlide129.xml"/><Relationship Id="rId5" Type="http://schemas.openxmlformats.org/officeDocument/2006/relationships/control" Target="../activeX/activeX9.xml"/><Relationship Id="rId10" Type="http://schemas.openxmlformats.org/officeDocument/2006/relationships/slideLayout" Target="../slideLayouts/slideLayout2.xml"/><Relationship Id="rId4" Type="http://schemas.openxmlformats.org/officeDocument/2006/relationships/control" Target="../activeX/activeX8.xml"/><Relationship Id="rId9" Type="http://schemas.openxmlformats.org/officeDocument/2006/relationships/control" Target="../activeX/activeX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ites.google.com/site/dufmedical/jeopardy" TargetMode="External"/><Relationship Id="rId3" Type="http://schemas.openxmlformats.org/officeDocument/2006/relationships/control" Target="../activeX/activeX1.xml"/><Relationship Id="rId7" Type="http://schemas.openxmlformats.org/officeDocument/2006/relationships/slide" Target="slide3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2.xml"/><Relationship Id="rId11" Type="http://schemas.openxmlformats.org/officeDocument/2006/relationships/image" Target="../media/image2.wmf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.wmf"/><Relationship Id="rId4" Type="http://schemas.openxmlformats.org/officeDocument/2006/relationships/control" Target="../activeX/activeX2.xml"/><Relationship Id="rId9" Type="http://schemas.openxmlformats.org/officeDocument/2006/relationships/hyperlink" Target="mailto:krd.public+Jeopardy@gmail.com?subject=Jeopardy%20Template%20Question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23.xml"/><Relationship Id="rId18" Type="http://schemas.openxmlformats.org/officeDocument/2006/relationships/slide" Target="slide33.xml"/><Relationship Id="rId26" Type="http://schemas.openxmlformats.org/officeDocument/2006/relationships/slide" Target="slide49.xml"/><Relationship Id="rId3" Type="http://schemas.openxmlformats.org/officeDocument/2006/relationships/notesSlide" Target="../notesSlides/notesSlide4.xml"/><Relationship Id="rId21" Type="http://schemas.openxmlformats.org/officeDocument/2006/relationships/slide" Target="slide39.xml"/><Relationship Id="rId34" Type="http://schemas.openxmlformats.org/officeDocument/2006/relationships/slide" Target="slide65.xml"/><Relationship Id="rId7" Type="http://schemas.openxmlformats.org/officeDocument/2006/relationships/slide" Target="slide11.xml"/><Relationship Id="rId12" Type="http://schemas.openxmlformats.org/officeDocument/2006/relationships/slide" Target="slide21.xml"/><Relationship Id="rId17" Type="http://schemas.openxmlformats.org/officeDocument/2006/relationships/slide" Target="slide31.xml"/><Relationship Id="rId25" Type="http://schemas.openxmlformats.org/officeDocument/2006/relationships/slide" Target="slide47.xml"/><Relationship Id="rId33" Type="http://schemas.openxmlformats.org/officeDocument/2006/relationships/slide" Target="slide63.xml"/><Relationship Id="rId2" Type="http://schemas.openxmlformats.org/officeDocument/2006/relationships/slideLayout" Target="../slideLayouts/slideLayout2.xml"/><Relationship Id="rId16" Type="http://schemas.openxmlformats.org/officeDocument/2006/relationships/slide" Target="slide29.xml"/><Relationship Id="rId20" Type="http://schemas.openxmlformats.org/officeDocument/2006/relationships/slide" Target="slide37.xml"/><Relationship Id="rId29" Type="http://schemas.openxmlformats.org/officeDocument/2006/relationships/slide" Target="slide55.xml"/><Relationship Id="rId1" Type="http://schemas.openxmlformats.org/officeDocument/2006/relationships/tags" Target="../tags/tag4.xml"/><Relationship Id="rId6" Type="http://schemas.openxmlformats.org/officeDocument/2006/relationships/slide" Target="slide9.xml"/><Relationship Id="rId11" Type="http://schemas.openxmlformats.org/officeDocument/2006/relationships/slide" Target="slide19.xml"/><Relationship Id="rId24" Type="http://schemas.openxmlformats.org/officeDocument/2006/relationships/slide" Target="slide45.xml"/><Relationship Id="rId32" Type="http://schemas.openxmlformats.org/officeDocument/2006/relationships/slide" Target="slide61.xml"/><Relationship Id="rId5" Type="http://schemas.openxmlformats.org/officeDocument/2006/relationships/slide" Target="slide7.xml"/><Relationship Id="rId15" Type="http://schemas.openxmlformats.org/officeDocument/2006/relationships/slide" Target="slide27.xml"/><Relationship Id="rId23" Type="http://schemas.openxmlformats.org/officeDocument/2006/relationships/slide" Target="slide43.xml"/><Relationship Id="rId28" Type="http://schemas.openxmlformats.org/officeDocument/2006/relationships/slide" Target="slide53.xml"/><Relationship Id="rId36" Type="http://schemas.openxmlformats.org/officeDocument/2006/relationships/slide" Target="slide66.xml"/><Relationship Id="rId10" Type="http://schemas.openxmlformats.org/officeDocument/2006/relationships/slide" Target="slide17.xml"/><Relationship Id="rId19" Type="http://schemas.openxmlformats.org/officeDocument/2006/relationships/slide" Target="slide35.xml"/><Relationship Id="rId31" Type="http://schemas.openxmlformats.org/officeDocument/2006/relationships/slide" Target="slide59.xml"/><Relationship Id="rId4" Type="http://schemas.openxmlformats.org/officeDocument/2006/relationships/slide" Target="slide5.xml"/><Relationship Id="rId9" Type="http://schemas.openxmlformats.org/officeDocument/2006/relationships/slide" Target="slide15.xml"/><Relationship Id="rId14" Type="http://schemas.openxmlformats.org/officeDocument/2006/relationships/slide" Target="slide25.xml"/><Relationship Id="rId22" Type="http://schemas.openxmlformats.org/officeDocument/2006/relationships/slide" Target="slide41.xml"/><Relationship Id="rId27" Type="http://schemas.openxmlformats.org/officeDocument/2006/relationships/slide" Target="slide51.xml"/><Relationship Id="rId30" Type="http://schemas.openxmlformats.org/officeDocument/2006/relationships/slide" Target="slide57.xml"/><Relationship Id="rId35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notesSlide" Target="../notesSlides/notesSlide65.xml"/><Relationship Id="rId4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slide" Target="slide75.xml"/><Relationship Id="rId13" Type="http://schemas.openxmlformats.org/officeDocument/2006/relationships/slide" Target="slide85.xml"/><Relationship Id="rId18" Type="http://schemas.openxmlformats.org/officeDocument/2006/relationships/slide" Target="slide95.xml"/><Relationship Id="rId26" Type="http://schemas.openxmlformats.org/officeDocument/2006/relationships/slide" Target="slide111.xml"/><Relationship Id="rId3" Type="http://schemas.openxmlformats.org/officeDocument/2006/relationships/notesSlide" Target="../notesSlides/notesSlide66.xml"/><Relationship Id="rId21" Type="http://schemas.openxmlformats.org/officeDocument/2006/relationships/slide" Target="slide101.xml"/><Relationship Id="rId34" Type="http://schemas.openxmlformats.org/officeDocument/2006/relationships/slide" Target="slide127.xml"/><Relationship Id="rId7" Type="http://schemas.openxmlformats.org/officeDocument/2006/relationships/slide" Target="slide73.xml"/><Relationship Id="rId12" Type="http://schemas.openxmlformats.org/officeDocument/2006/relationships/slide" Target="slide83.xml"/><Relationship Id="rId17" Type="http://schemas.openxmlformats.org/officeDocument/2006/relationships/slide" Target="slide93.xml"/><Relationship Id="rId25" Type="http://schemas.openxmlformats.org/officeDocument/2006/relationships/slide" Target="slide109.xml"/><Relationship Id="rId33" Type="http://schemas.openxmlformats.org/officeDocument/2006/relationships/slide" Target="slide125.xml"/><Relationship Id="rId38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6" Type="http://schemas.openxmlformats.org/officeDocument/2006/relationships/slide" Target="slide91.xml"/><Relationship Id="rId20" Type="http://schemas.openxmlformats.org/officeDocument/2006/relationships/slide" Target="slide99.xml"/><Relationship Id="rId29" Type="http://schemas.openxmlformats.org/officeDocument/2006/relationships/slide" Target="slide117.xml"/><Relationship Id="rId1" Type="http://schemas.openxmlformats.org/officeDocument/2006/relationships/tags" Target="../tags/tag6.xml"/><Relationship Id="rId6" Type="http://schemas.openxmlformats.org/officeDocument/2006/relationships/slide" Target="slide71.xml"/><Relationship Id="rId11" Type="http://schemas.openxmlformats.org/officeDocument/2006/relationships/slide" Target="slide81.xml"/><Relationship Id="rId24" Type="http://schemas.openxmlformats.org/officeDocument/2006/relationships/slide" Target="slide107.xml"/><Relationship Id="rId32" Type="http://schemas.openxmlformats.org/officeDocument/2006/relationships/slide" Target="slide123.xml"/><Relationship Id="rId37" Type="http://schemas.openxmlformats.org/officeDocument/2006/relationships/slide" Target="slide129.xml"/><Relationship Id="rId5" Type="http://schemas.openxmlformats.org/officeDocument/2006/relationships/slide" Target="slide69.xml"/><Relationship Id="rId15" Type="http://schemas.openxmlformats.org/officeDocument/2006/relationships/slide" Target="slide89.xml"/><Relationship Id="rId23" Type="http://schemas.openxmlformats.org/officeDocument/2006/relationships/slide" Target="slide105.xml"/><Relationship Id="rId28" Type="http://schemas.openxmlformats.org/officeDocument/2006/relationships/slide" Target="slide115.xml"/><Relationship Id="rId36" Type="http://schemas.openxmlformats.org/officeDocument/2006/relationships/slide" Target="slide2.xml"/><Relationship Id="rId10" Type="http://schemas.openxmlformats.org/officeDocument/2006/relationships/slide" Target="slide79.xml"/><Relationship Id="rId19" Type="http://schemas.openxmlformats.org/officeDocument/2006/relationships/slide" Target="slide97.xml"/><Relationship Id="rId31" Type="http://schemas.openxmlformats.org/officeDocument/2006/relationships/slide" Target="slide121.xml"/><Relationship Id="rId4" Type="http://schemas.openxmlformats.org/officeDocument/2006/relationships/slide" Target="slide67.xml"/><Relationship Id="rId9" Type="http://schemas.openxmlformats.org/officeDocument/2006/relationships/slide" Target="slide77.xml"/><Relationship Id="rId14" Type="http://schemas.openxmlformats.org/officeDocument/2006/relationships/slide" Target="slide87.xml"/><Relationship Id="rId22" Type="http://schemas.openxmlformats.org/officeDocument/2006/relationships/slide" Target="slide103.xml"/><Relationship Id="rId27" Type="http://schemas.openxmlformats.org/officeDocument/2006/relationships/slide" Target="slide113.xml"/><Relationship Id="rId30" Type="http://schemas.openxmlformats.org/officeDocument/2006/relationships/slide" Target="slide119.xml"/><Relationship Id="rId35" Type="http://schemas.openxmlformats.org/officeDocument/2006/relationships/slide" Target="slide128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 flipV="1">
            <a:off x="609600" y="4600575"/>
            <a:ext cx="7924800" cy="1190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Gyparody"/>
              </a:rPr>
              <a:t>JEOPARDY!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0" y="6643688"/>
            <a:ext cx="324326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not in any way endorsed or affiliated with the Jeopardy Game Show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979988" y="0"/>
            <a:ext cx="4164012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/>
              <a:t>Template by Kevin Dufendach</a:t>
            </a:r>
            <a:br>
              <a:rPr lang="en-US" sz="1200"/>
            </a:br>
            <a:r>
              <a:rPr lang="en-US" sz="1200"/>
              <a:t>Updates at </a:t>
            </a:r>
            <a:r>
              <a:rPr lang="en-US" sz="1200">
                <a:hlinkClick r:id="rId4"/>
              </a:rPr>
              <a:t>http://sites.google.com/site/dufmedical/jeopardy</a:t>
            </a:r>
            <a:endParaRPr lang="en-US" sz="1200"/>
          </a:p>
          <a:p>
            <a:pPr algn="r"/>
            <a:endParaRPr lang="en-US" sz="12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 rot="10800000">
            <a:off x="0" y="4495800"/>
            <a:ext cx="9144000" cy="2362200"/>
          </a:xfrm>
          <a:prstGeom prst="rect">
            <a:avLst/>
          </a:prstGeom>
          <a:gradFill rotWithShape="1"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80000"/>
                </a:srgb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609600" y="2409825"/>
            <a:ext cx="7924800" cy="2162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Gyparody"/>
              </a:rPr>
              <a:t>JEOPARDY!</a:t>
            </a:r>
          </a:p>
        </p:txBody>
      </p:sp>
      <p:sp>
        <p:nvSpPr>
          <p:cNvPr id="9" name="AutoShape 1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6400800"/>
            <a:ext cx="990600" cy="457200"/>
          </a:xfrm>
          <a:prstGeom prst="actionButtonBlank">
            <a:avLst/>
          </a:prstGeom>
          <a:ln/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Board</a:t>
            </a:r>
          </a:p>
        </p:txBody>
      </p:sp>
      <p:sp>
        <p:nvSpPr>
          <p:cNvPr id="10" name="AutoShape 1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6400800"/>
            <a:ext cx="990600" cy="457200"/>
          </a:xfrm>
          <a:prstGeom prst="actionButtonBlank">
            <a:avLst/>
          </a:prstGeom>
          <a:ln/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dirty="0"/>
              <a:t>Instructions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09800"/>
            <a:ext cx="8229600" cy="838200"/>
          </a:xfrm>
        </p:spPr>
        <p:txBody>
          <a:bodyPr/>
          <a:lstStyle/>
          <a:p>
            <a:r>
              <a:rPr lang="en-US" dirty="0" smtClean="0"/>
              <a:t>Who is Dorothea Lange?</a:t>
            </a:r>
            <a:endParaRPr lang="en-US" dirty="0"/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605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$300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8235" y="1676400"/>
            <a:ext cx="8229600" cy="838200"/>
          </a:xfrm>
        </p:spPr>
        <p:txBody>
          <a:bodyPr/>
          <a:lstStyle/>
          <a:p>
            <a:r>
              <a:rPr lang="en-US" dirty="0" smtClean="0"/>
              <a:t>What is the 38th parallel?</a:t>
            </a:r>
            <a:endParaRPr lang="en-US" dirty="0"/>
          </a:p>
        </p:txBody>
      </p:sp>
      <p:sp>
        <p:nvSpPr>
          <p:cNvPr id="137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7318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D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Attack by North Vietnam on </a:t>
            </a:r>
            <a:br>
              <a:rPr lang="en-US" sz="6000" dirty="0" smtClean="0"/>
            </a:br>
            <a:r>
              <a:rPr lang="en-US" sz="6000" dirty="0" smtClean="0"/>
              <a:t>S. Vietnam, including the U.S. Embassy</a:t>
            </a:r>
            <a:endParaRPr lang="en-US" sz="6000" dirty="0"/>
          </a:p>
        </p:txBody>
      </p:sp>
      <p:sp>
        <p:nvSpPr>
          <p:cNvPr id="13752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7523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$600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/>
          <a:lstStyle/>
          <a:p>
            <a:r>
              <a:rPr lang="en-US" dirty="0" smtClean="0"/>
              <a:t>What is the Tet Offensive?</a:t>
            </a:r>
            <a:endParaRPr lang="en-US" dirty="0"/>
          </a:p>
        </p:txBody>
      </p:sp>
      <p:sp>
        <p:nvSpPr>
          <p:cNvPr id="137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7728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$600</a:t>
            </a:r>
            <a:endParaRPr lang="en-US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D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3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Leader of the army during the Persian Gulf War</a:t>
            </a:r>
            <a:endParaRPr lang="en-US"/>
          </a:p>
        </p:txBody>
      </p:sp>
      <p:sp>
        <p:nvSpPr>
          <p:cNvPr id="13793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7933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$800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dirty="0" smtClean="0"/>
              <a:t>Who is Norman Schwarzkopf?</a:t>
            </a:r>
            <a:endParaRPr lang="en-US" dirty="0"/>
          </a:p>
        </p:txBody>
      </p:sp>
      <p:sp>
        <p:nvSpPr>
          <p:cNvPr id="138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8138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$800</a:t>
            </a:r>
            <a:endParaRPr lang="en-US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D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4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Policy used to get around Neutrality and help China after the Rape of Nanking</a:t>
            </a:r>
            <a:endParaRPr lang="en-US" sz="6000" dirty="0"/>
          </a:p>
        </p:txBody>
      </p:sp>
      <p:sp>
        <p:nvSpPr>
          <p:cNvPr id="13834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8342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/>
          <a:lstStyle/>
          <a:p>
            <a:r>
              <a:rPr lang="en-US" dirty="0" smtClean="0"/>
              <a:t>What is Cash and Carry?</a:t>
            </a:r>
            <a:endParaRPr lang="en-US" dirty="0"/>
          </a:p>
        </p:txBody>
      </p:sp>
      <p:sp>
        <p:nvSpPr>
          <p:cNvPr id="138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8547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$1000</a:t>
            </a:r>
            <a:endParaRPr lang="en-US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5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Leader of U.S. forces during the Korean War</a:t>
            </a:r>
            <a:endParaRPr lang="en-US"/>
          </a:p>
        </p:txBody>
      </p:sp>
      <p:sp>
        <p:nvSpPr>
          <p:cNvPr id="13875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8752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0"/>
            <a:ext cx="8229600" cy="838200"/>
          </a:xfrm>
        </p:spPr>
        <p:txBody>
          <a:bodyPr/>
          <a:lstStyle/>
          <a:p>
            <a:r>
              <a:rPr lang="en-US" dirty="0" smtClean="0"/>
              <a:t>Who is General MacArthur?</a:t>
            </a:r>
            <a:endParaRPr lang="en-US" dirty="0"/>
          </a:p>
        </p:txBody>
      </p:sp>
      <p:sp>
        <p:nvSpPr>
          <p:cNvPr id="138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8957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16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B</a:t>
            </a:r>
            <a:r>
              <a:rPr lang="en-US" sz="5400" dirty="0" smtClean="0"/>
              <a:t>elieved Black people to be the superior race and did not agree with desegregation</a:t>
            </a:r>
            <a:endParaRPr lang="en-US" sz="5400" dirty="0"/>
          </a:p>
        </p:txBody>
      </p:sp>
      <p:sp>
        <p:nvSpPr>
          <p:cNvPr id="13916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9162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Separates commercial and investment banking</a:t>
            </a:r>
            <a:endParaRPr lang="en-US" sz="6600" dirty="0"/>
          </a:p>
        </p:txBody>
      </p:sp>
      <p:sp>
        <p:nvSpPr>
          <p:cNvPr id="1027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707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93059" y="1409700"/>
            <a:ext cx="8229600" cy="838200"/>
          </a:xfrm>
        </p:spPr>
        <p:txBody>
          <a:bodyPr/>
          <a:lstStyle/>
          <a:p>
            <a:r>
              <a:rPr lang="en-US" dirty="0" smtClean="0"/>
              <a:t>Who is Pre-Mecca Malcolm X?</a:t>
            </a:r>
            <a:endParaRPr lang="en-US" dirty="0"/>
          </a:p>
        </p:txBody>
      </p:sp>
      <p:sp>
        <p:nvSpPr>
          <p:cNvPr id="139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9366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7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Leader of North Vietnam at the beginning of the war.</a:t>
            </a:r>
            <a:endParaRPr lang="en-US" sz="6600" dirty="0"/>
          </a:p>
        </p:txBody>
      </p:sp>
      <p:sp>
        <p:nvSpPr>
          <p:cNvPr id="13957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9571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$600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4959" y="1524000"/>
            <a:ext cx="8229600" cy="838200"/>
          </a:xfrm>
        </p:spPr>
        <p:txBody>
          <a:bodyPr/>
          <a:lstStyle/>
          <a:p>
            <a:r>
              <a:rPr lang="it-IT" dirty="0" smtClean="0"/>
              <a:t>Who is Ho Chi Minh?</a:t>
            </a:r>
            <a:endParaRPr lang="en-US" dirty="0"/>
          </a:p>
        </p:txBody>
      </p:sp>
      <p:sp>
        <p:nvSpPr>
          <p:cNvPr id="139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9776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$600</a:t>
            </a:r>
            <a:endParaRPr lang="en-US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98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First female attorney general</a:t>
            </a:r>
            <a:endParaRPr lang="en-US"/>
          </a:p>
        </p:txBody>
      </p:sp>
      <p:sp>
        <p:nvSpPr>
          <p:cNvPr id="13998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9981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$800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09700"/>
            <a:ext cx="8229600" cy="838200"/>
          </a:xfrm>
        </p:spPr>
        <p:txBody>
          <a:bodyPr/>
          <a:lstStyle/>
          <a:p>
            <a:r>
              <a:rPr lang="en-US" dirty="0" smtClean="0"/>
              <a:t>Who is Janet Reno?</a:t>
            </a:r>
            <a:endParaRPr lang="en-US" dirty="0"/>
          </a:p>
        </p:txBody>
      </p:sp>
      <p:sp>
        <p:nvSpPr>
          <p:cNvPr id="140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186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$800</a:t>
            </a:r>
            <a:endParaRPr lang="en-US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9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Special prosecutor during the Watergate Scandal</a:t>
            </a:r>
            <a:endParaRPr lang="en-US" sz="6600" dirty="0"/>
          </a:p>
        </p:txBody>
      </p:sp>
      <p:sp>
        <p:nvSpPr>
          <p:cNvPr id="14039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390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524000"/>
            <a:ext cx="8229600" cy="838200"/>
          </a:xfrm>
        </p:spPr>
        <p:txBody>
          <a:bodyPr/>
          <a:lstStyle/>
          <a:p>
            <a:r>
              <a:rPr lang="en-US" dirty="0" smtClean="0"/>
              <a:t>Who is Archibald Cox?</a:t>
            </a:r>
            <a:endParaRPr lang="en-US" dirty="0"/>
          </a:p>
        </p:txBody>
      </p:sp>
      <p:sp>
        <p:nvSpPr>
          <p:cNvPr id="140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595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$1000</a:t>
            </a:r>
            <a:endParaRPr lang="en-US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F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0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Massive recounts in this state led to a delay in the election of 2000</a:t>
            </a:r>
            <a:endParaRPr lang="en-US"/>
          </a:p>
        </p:txBody>
      </p:sp>
      <p:sp>
        <p:nvSpPr>
          <p:cNvPr id="14080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800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01171" y="1409700"/>
            <a:ext cx="8229600" cy="838200"/>
          </a:xfrm>
        </p:spPr>
        <p:txBody>
          <a:bodyPr/>
          <a:lstStyle/>
          <a:p>
            <a:r>
              <a:rPr lang="en-US" dirty="0" smtClean="0"/>
              <a:t>What is Florida?</a:t>
            </a:r>
            <a:endParaRPr lang="en-US" dirty="0"/>
          </a:p>
        </p:txBody>
      </p:sp>
      <p:sp>
        <p:nvSpPr>
          <p:cNvPr id="141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005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F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2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Mistrust created by government lies during the Vietnam War</a:t>
            </a:r>
            <a:endParaRPr lang="en-US"/>
          </a:p>
        </p:txBody>
      </p:sp>
      <p:sp>
        <p:nvSpPr>
          <p:cNvPr id="1412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210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362200"/>
            <a:ext cx="8229600" cy="838200"/>
          </a:xfrm>
        </p:spPr>
        <p:txBody>
          <a:bodyPr/>
          <a:lstStyle/>
          <a:p>
            <a:r>
              <a:rPr lang="en-US" dirty="0" smtClean="0"/>
              <a:t>What is Glass-Steagall?</a:t>
            </a:r>
            <a:endParaRPr lang="en-US" dirty="0"/>
          </a:p>
        </p:txBody>
      </p:sp>
      <p:sp>
        <p:nvSpPr>
          <p:cNvPr id="102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810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09700"/>
            <a:ext cx="8229600" cy="838200"/>
          </a:xfrm>
        </p:spPr>
        <p:txBody>
          <a:bodyPr/>
          <a:lstStyle/>
          <a:p>
            <a:r>
              <a:rPr lang="en-US" dirty="0" smtClean="0"/>
              <a:t>What is the Credibility Gap?</a:t>
            </a:r>
            <a:endParaRPr lang="en-US" dirty="0"/>
          </a:p>
        </p:txBody>
      </p:sp>
      <p:sp>
        <p:nvSpPr>
          <p:cNvPr id="141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414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F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Lunch counter    sit-in during the civil Rights Movement</a:t>
            </a:r>
            <a:endParaRPr lang="en-US" dirty="0"/>
          </a:p>
        </p:txBody>
      </p:sp>
      <p:sp>
        <p:nvSpPr>
          <p:cNvPr id="1416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619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$600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09800"/>
            <a:ext cx="8229600" cy="838200"/>
          </a:xfrm>
        </p:spPr>
        <p:txBody>
          <a:bodyPr/>
          <a:lstStyle/>
          <a:p>
            <a:r>
              <a:rPr lang="en-US" dirty="0" smtClean="0"/>
              <a:t> What is the Woolworth incident?</a:t>
            </a:r>
            <a:endParaRPr lang="en-US" dirty="0"/>
          </a:p>
        </p:txBody>
      </p:sp>
      <p:sp>
        <p:nvSpPr>
          <p:cNvPr id="141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824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$600</a:t>
            </a:r>
            <a:endParaRPr lang="en-US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F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Nationalized congressional elections during the early 1990s</a:t>
            </a:r>
            <a:endParaRPr lang="en-US"/>
          </a:p>
        </p:txBody>
      </p:sp>
      <p:sp>
        <p:nvSpPr>
          <p:cNvPr id="1420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2029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$800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409700"/>
            <a:ext cx="8229600" cy="838200"/>
          </a:xfrm>
        </p:spPr>
        <p:txBody>
          <a:bodyPr/>
          <a:lstStyle/>
          <a:p>
            <a:r>
              <a:rPr lang="en-US" dirty="0" smtClean="0"/>
              <a:t>Who is Newt Gingrich?</a:t>
            </a:r>
            <a:endParaRPr lang="en-US" dirty="0"/>
          </a:p>
        </p:txBody>
      </p:sp>
      <p:sp>
        <p:nvSpPr>
          <p:cNvPr id="142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2234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$800</a:t>
            </a:r>
            <a:endParaRPr lang="en-US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F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4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Mrs. Santos was talking about this when she accidentally said a swear word.</a:t>
            </a:r>
            <a:endParaRPr lang="en-US" sz="6000" dirty="0"/>
          </a:p>
        </p:txBody>
      </p:sp>
      <p:sp>
        <p:nvSpPr>
          <p:cNvPr id="1424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2438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Hitler's invasion of Russia?</a:t>
            </a:r>
            <a:endParaRPr lang="en-US"/>
          </a:p>
        </p:txBody>
      </p:sp>
      <p:sp>
        <p:nvSpPr>
          <p:cNvPr id="142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2643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$1000</a:t>
            </a:r>
            <a:endParaRPr lang="en-US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ailyDoubl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482" name="WordArt 2"/>
          <p:cNvSpPr>
            <a:spLocks noChangeArrowheads="1" noChangeShapeType="1" noTextEdit="1"/>
          </p:cNvSpPr>
          <p:nvPr/>
        </p:nvSpPr>
        <p:spPr bwMode="auto">
          <a:xfrm>
            <a:off x="685800" y="1143000"/>
            <a:ext cx="7467600" cy="457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Gyparody"/>
              </a:rPr>
              <a:t>DAILY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Gyparody"/>
              </a:rPr>
              <a:t>DOUBLE</a:t>
            </a:r>
          </a:p>
        </p:txBody>
      </p:sp>
      <p:sp>
        <p:nvSpPr>
          <p:cNvPr id="1428484" name="Text Box 4"/>
          <p:cNvSpPr txBox="1">
            <a:spLocks noChangeArrowheads="1"/>
          </p:cNvSpPr>
          <p:nvPr/>
        </p:nvSpPr>
        <p:spPr bwMode="auto">
          <a:xfrm>
            <a:off x="6172200" y="6096000"/>
            <a:ext cx="198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Enter your wager:</a:t>
            </a:r>
          </a:p>
        </p:txBody>
      </p:sp>
      <p:sp>
        <p:nvSpPr>
          <p:cNvPr id="1428485" name="AutoShape 5">
            <a:hlinkClick r:id="" action="ppaction://macro?name=SetDailyDoubleScore" highlightClick="1"/>
          </p:cNvPr>
          <p:cNvSpPr>
            <a:spLocks noChangeArrowheads="1"/>
          </p:cNvSpPr>
          <p:nvPr/>
        </p:nvSpPr>
        <p:spPr bwMode="auto">
          <a:xfrm>
            <a:off x="8534400" y="6477000"/>
            <a:ext cx="609600" cy="381000"/>
          </a:xfrm>
          <a:prstGeom prst="actionButtonBlank">
            <a:avLst/>
          </a:prstGeom>
          <a:ln/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Go!</a:t>
            </a:r>
          </a:p>
        </p:txBody>
      </p:sp>
      <p:sp>
        <p:nvSpPr>
          <p:cNvPr id="1428486" name="Text Box 6"/>
          <p:cNvSpPr txBox="1">
            <a:spLocks noChangeArrowheads="1"/>
          </p:cNvSpPr>
          <p:nvPr/>
        </p:nvSpPr>
        <p:spPr bwMode="auto">
          <a:xfrm>
            <a:off x="5867400" y="6491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$</a:t>
            </a: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428545" name="WagerBox" r:id="rId3" imgW="2362320" imgH="380880"/>
        </mc:Choice>
        <mc:Fallback>
          <p:control name="WagerBox" r:id="rId3" imgW="2362320" imgH="380880">
            <p:pic>
              <p:nvPicPr>
                <p:cNvPr id="2" name="WagerBo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6172200" y="6477000"/>
                  <a:ext cx="23622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med">
    <p:newsflash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ailyDoubl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482" name="WordArt 2"/>
          <p:cNvSpPr>
            <a:spLocks noChangeArrowheads="1" noChangeShapeType="1" noTextEdit="1"/>
          </p:cNvSpPr>
          <p:nvPr/>
        </p:nvSpPr>
        <p:spPr bwMode="auto">
          <a:xfrm>
            <a:off x="685800" y="1143000"/>
            <a:ext cx="7467600" cy="457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Gyparody"/>
              </a:rPr>
              <a:t>DAILY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Gyparody"/>
              </a:rPr>
              <a:t>DOUBLE</a:t>
            </a:r>
          </a:p>
        </p:txBody>
      </p:sp>
      <p:sp>
        <p:nvSpPr>
          <p:cNvPr id="1428484" name="Text Box 4"/>
          <p:cNvSpPr txBox="1">
            <a:spLocks noChangeArrowheads="1"/>
          </p:cNvSpPr>
          <p:nvPr/>
        </p:nvSpPr>
        <p:spPr bwMode="auto">
          <a:xfrm>
            <a:off x="6172200" y="6096000"/>
            <a:ext cx="198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Enter your wager:</a:t>
            </a:r>
          </a:p>
        </p:txBody>
      </p:sp>
      <p:sp>
        <p:nvSpPr>
          <p:cNvPr id="1428485" name="AutoShape 5">
            <a:hlinkClick r:id="" action="ppaction://macro?name=SetDailyDoubleScore" highlightClick="1"/>
          </p:cNvPr>
          <p:cNvSpPr>
            <a:spLocks noChangeArrowheads="1"/>
          </p:cNvSpPr>
          <p:nvPr/>
        </p:nvSpPr>
        <p:spPr bwMode="auto">
          <a:xfrm>
            <a:off x="8534400" y="6477000"/>
            <a:ext cx="609600" cy="381000"/>
          </a:xfrm>
          <a:prstGeom prst="actionButtonBlank">
            <a:avLst/>
          </a:prstGeom>
          <a:ln/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Go!</a:t>
            </a:r>
          </a:p>
        </p:txBody>
      </p:sp>
      <p:sp>
        <p:nvSpPr>
          <p:cNvPr id="1428486" name="Text Box 6"/>
          <p:cNvSpPr txBox="1">
            <a:spLocks noChangeArrowheads="1"/>
          </p:cNvSpPr>
          <p:nvPr/>
        </p:nvSpPr>
        <p:spPr bwMode="auto">
          <a:xfrm>
            <a:off x="5867400" y="6491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$</a:t>
            </a: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429566" name="WagerBox" r:id="rId3" imgW="2362320" imgH="380880"/>
        </mc:Choice>
        <mc:Fallback>
          <p:control name="WagerBox" r:id="rId3" imgW="2362320" imgH="380880">
            <p:pic>
              <p:nvPicPr>
                <p:cNvPr id="2" name="WagerBo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6172200" y="6477000"/>
                  <a:ext cx="23622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104899982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5" name="WordArt 7"/>
          <p:cNvSpPr>
            <a:spLocks noChangeArrowheads="1" noChangeShapeType="1" noTextEdit="1"/>
          </p:cNvSpPr>
          <p:nvPr/>
        </p:nvSpPr>
        <p:spPr bwMode="auto">
          <a:xfrm>
            <a:off x="1066800" y="1682750"/>
            <a:ext cx="6553200" cy="3575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yparody"/>
              </a:rPr>
              <a:t>Final</a:t>
            </a:r>
          </a:p>
          <a:p>
            <a:pPr algn="ctr"/>
            <a:r>
              <a:rPr lang="en-US" sz="3600" kern="1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yparody"/>
              </a:rPr>
              <a:t>Jeopardy</a:t>
            </a:r>
          </a:p>
        </p:txBody>
      </p:sp>
      <p:sp>
        <p:nvSpPr>
          <p:cNvPr id="1169416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838200"/>
          </a:xfrm>
          <a:noFill/>
          <a:ln/>
        </p:spPr>
        <p:txBody>
          <a:bodyPr anchor="ctr"/>
          <a:lstStyle/>
          <a:p>
            <a:r>
              <a:rPr lang="en-US" dirty="0" smtClean="0"/>
              <a:t>Civil Rights Movement</a:t>
            </a:r>
            <a:endParaRPr lang="en-US" dirty="0"/>
          </a:p>
        </p:txBody>
      </p:sp>
      <p:sp>
        <p:nvSpPr>
          <p:cNvPr id="1169425" name="AutoShape 17">
            <a:hlinkClick r:id="" action="ppaction://macro?name=GoToFinalJeopardyResponseSlide" highlightClick="1"/>
          </p:cNvPr>
          <p:cNvSpPr>
            <a:spLocks noChangeArrowheads="1"/>
          </p:cNvSpPr>
          <p:nvPr/>
        </p:nvSpPr>
        <p:spPr bwMode="auto">
          <a:xfrm>
            <a:off x="7086600" y="6324600"/>
            <a:ext cx="2057400" cy="533400"/>
          </a:xfrm>
          <a:prstGeom prst="actionButtonBlank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Reveal Response</a:t>
            </a:r>
          </a:p>
        </p:txBody>
      </p:sp>
      <p:sp>
        <p:nvSpPr>
          <p:cNvPr id="11694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81400" y="6172200"/>
            <a:ext cx="1752600" cy="533400"/>
          </a:xfrm>
          <a:prstGeom prst="actionButtonBlank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Reveal Prompt</a:t>
            </a:r>
          </a:p>
        </p:txBody>
      </p:sp>
      <p:sp>
        <p:nvSpPr>
          <p:cNvPr id="1169417" name="Rectangle 9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anchor="ctr"/>
          <a:lstStyle/>
          <a:p>
            <a:pPr algn="ctr">
              <a:buFontTx/>
              <a:buNone/>
            </a:pPr>
            <a:r>
              <a:rPr lang="en-US" sz="6000" dirty="0" smtClean="0"/>
              <a:t>This created laws against discrimination in public places and the workplace</a:t>
            </a:r>
            <a:endParaRPr lang="en-US" sz="60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169876" name="WagerBox1" r:id="rId2" imgW="762120" imgH="152280"/>
        </mc:Choice>
        <mc:Fallback>
          <p:control name="WagerBox1" r:id="rId2" imgW="762120" imgH="152280">
            <p:pic>
              <p:nvPicPr>
                <p:cNvPr id="2" name="Wager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2109788" y="325438"/>
                  <a:ext cx="762000" cy="152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69877" name="WagerBox2" r:id="rId3" imgW="762120" imgH="152280"/>
        </mc:Choice>
        <mc:Fallback>
          <p:control name="WagerBox2" r:id="rId3" imgW="762120" imgH="152280">
            <p:pic>
              <p:nvPicPr>
                <p:cNvPr id="3" name="Wager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3709988" y="325438"/>
                  <a:ext cx="762000" cy="152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69878" name="WagerBox3" r:id="rId4" imgW="762120" imgH="152280"/>
        </mc:Choice>
        <mc:Fallback>
          <p:control name="WagerBox3" r:id="rId4" imgW="762120" imgH="152280">
            <p:pic>
              <p:nvPicPr>
                <p:cNvPr id="4" name="Wager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5310188" y="325438"/>
                  <a:ext cx="762000" cy="152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69879" name="WagerBox4" r:id="rId5" imgW="762120" imgH="152280"/>
        </mc:Choice>
        <mc:Fallback>
          <p:control name="WagerBox4" r:id="rId5" imgW="762120" imgH="152280">
            <p:pic>
              <p:nvPicPr>
                <p:cNvPr id="5" name="Wager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6910388" y="325438"/>
                  <a:ext cx="762000" cy="152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69880" name="WagerBox5" r:id="rId6" imgW="762120" imgH="152280"/>
        </mc:Choice>
        <mc:Fallback>
          <p:control name="WagerBox5" r:id="rId6" imgW="762120" imgH="152280">
            <p:pic>
              <p:nvPicPr>
                <p:cNvPr id="6" name="Wager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2109788" y="782638"/>
                  <a:ext cx="762000" cy="152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69881" name="WagerBox6" r:id="rId7" imgW="762120" imgH="152280"/>
        </mc:Choice>
        <mc:Fallback>
          <p:control name="WagerBox6" r:id="rId7" imgW="762120" imgH="152280">
            <p:pic>
              <p:nvPicPr>
                <p:cNvPr id="7" name="Wager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3709988" y="782638"/>
                  <a:ext cx="762000" cy="152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69882" name="WagerBox7" r:id="rId8" imgW="762120" imgH="152280"/>
        </mc:Choice>
        <mc:Fallback>
          <p:control name="WagerBox7" r:id="rId8" imgW="762120" imgH="152280">
            <p:pic>
              <p:nvPicPr>
                <p:cNvPr id="8" name="WagerBox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5310188" y="782638"/>
                  <a:ext cx="762000" cy="152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69883" name="WagerBox8" r:id="rId9" imgW="762120" imgH="152280"/>
        </mc:Choice>
        <mc:Fallback>
          <p:control name="WagerBox8" r:id="rId9" imgW="762120" imgH="152280">
            <p:pic>
              <p:nvPicPr>
                <p:cNvPr id="9" name="WagerBox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6910388" y="782638"/>
                  <a:ext cx="762000" cy="152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169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69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169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6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69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69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169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6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941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694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169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9425"/>
                  </p:tgtEl>
                </p:cond>
              </p:nextCondLst>
            </p:seq>
          </p:childTnLst>
        </p:cTn>
      </p:par>
    </p:tnLst>
    <p:bldLst>
      <p:bldP spid="1169415" grpId="0" animBg="1"/>
      <p:bldP spid="1169416" grpId="0"/>
      <p:bldP spid="1169425" grpId="0" animBg="1"/>
      <p:bldP spid="1169425" grpId="1" animBg="1"/>
      <p:bldP spid="1169419" grpId="0" animBg="1"/>
      <p:bldP spid="1169419" grpId="1" animBg="1"/>
      <p:bldP spid="116941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A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First female cabinet member</a:t>
            </a:r>
            <a:endParaRPr lang="en-US"/>
          </a:p>
        </p:txBody>
      </p:sp>
      <p:sp>
        <p:nvSpPr>
          <p:cNvPr id="1029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912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$500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FinalJeopardyRespons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229600" cy="838200"/>
          </a:xfrm>
        </p:spPr>
        <p:txBody>
          <a:bodyPr/>
          <a:lstStyle/>
          <a:p>
            <a:r>
              <a:rPr lang="en-US" dirty="0"/>
              <a:t>What is the Civil Rights Act of 1964?</a:t>
            </a:r>
            <a:endParaRPr lang="en-US" dirty="0"/>
          </a:p>
        </p:txBody>
      </p:sp>
      <p:sp>
        <p:nvSpPr>
          <p:cNvPr id="117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26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Rectangle 102">
            <a:hlinkClick r:id="" action="ppaction://macro?name=incorrectFinalPlayer1"/>
          </p:cNvPr>
          <p:cNvSpPr>
            <a:spLocks noChangeArrowheads="1"/>
          </p:cNvSpPr>
          <p:nvPr/>
        </p:nvSpPr>
        <p:spPr bwMode="auto">
          <a:xfrm>
            <a:off x="2533650" y="190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1800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3" name="Rectangle 103">
            <a:hlinkClick r:id="" action="ppaction://macro?name=correctFinalPlayer1"/>
          </p:cNvPr>
          <p:cNvSpPr>
            <a:spLocks noChangeArrowheads="1"/>
          </p:cNvSpPr>
          <p:nvPr/>
        </p:nvSpPr>
        <p:spPr bwMode="auto">
          <a:xfrm>
            <a:off x="1447800" y="190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9E723"/>
                </a:solidFill>
                <a:sym typeface="Wingdings"/>
              </a:rPr>
              <a:t></a:t>
            </a:r>
            <a:endParaRPr lang="en-US" sz="1800" dirty="0">
              <a:solidFill>
                <a:srgbClr val="09E723"/>
              </a:solidFill>
              <a:sym typeface="Wingdings" pitchFamily="2" charset="2"/>
            </a:endParaRPr>
          </a:p>
        </p:txBody>
      </p:sp>
      <p:sp>
        <p:nvSpPr>
          <p:cNvPr id="14" name="Rectangle 104">
            <a:hlinkClick r:id="" action="ppaction://macro?name=incorrectFinalPlayer2"/>
          </p:cNvPr>
          <p:cNvSpPr>
            <a:spLocks noChangeArrowheads="1"/>
          </p:cNvSpPr>
          <p:nvPr/>
        </p:nvSpPr>
        <p:spPr bwMode="auto">
          <a:xfrm>
            <a:off x="4133850" y="190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1800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5" name="Rectangle 105">
            <a:hlinkClick r:id="" action="ppaction://macro?name=correctFinalPlayer2"/>
          </p:cNvPr>
          <p:cNvSpPr>
            <a:spLocks noChangeArrowheads="1"/>
          </p:cNvSpPr>
          <p:nvPr/>
        </p:nvSpPr>
        <p:spPr bwMode="auto">
          <a:xfrm>
            <a:off x="3048000" y="190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9E723"/>
                </a:solidFill>
                <a:sym typeface="Wingdings"/>
              </a:rPr>
              <a:t></a:t>
            </a:r>
            <a:endParaRPr lang="en-US" sz="1800" dirty="0">
              <a:solidFill>
                <a:srgbClr val="09E723"/>
              </a:solidFill>
              <a:sym typeface="Wingdings" pitchFamily="2" charset="2"/>
            </a:endParaRPr>
          </a:p>
        </p:txBody>
      </p:sp>
      <p:sp>
        <p:nvSpPr>
          <p:cNvPr id="16" name="Rectangle 106">
            <a:hlinkClick r:id="" action="ppaction://macro?name=incorrectFinalPlayer3"/>
          </p:cNvPr>
          <p:cNvSpPr>
            <a:spLocks noChangeArrowheads="1"/>
          </p:cNvSpPr>
          <p:nvPr/>
        </p:nvSpPr>
        <p:spPr bwMode="auto">
          <a:xfrm>
            <a:off x="5734050" y="190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1800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7" name="Rectangle 107">
            <a:hlinkClick r:id="" action="ppaction://macro?name=correctFinalPlayer3"/>
          </p:cNvPr>
          <p:cNvSpPr>
            <a:spLocks noChangeArrowheads="1"/>
          </p:cNvSpPr>
          <p:nvPr/>
        </p:nvSpPr>
        <p:spPr bwMode="auto">
          <a:xfrm>
            <a:off x="4648200" y="190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9E723"/>
                </a:solidFill>
                <a:sym typeface="Wingdings"/>
              </a:rPr>
              <a:t></a:t>
            </a:r>
            <a:endParaRPr lang="en-US" sz="1800" dirty="0">
              <a:solidFill>
                <a:srgbClr val="09E723"/>
              </a:solidFill>
              <a:sym typeface="Wingdings" pitchFamily="2" charset="2"/>
            </a:endParaRPr>
          </a:p>
        </p:txBody>
      </p:sp>
      <p:sp>
        <p:nvSpPr>
          <p:cNvPr id="18" name="Rectangle 108">
            <a:hlinkClick r:id="" action="ppaction://macro?name=incorrectFinalPlayer4"/>
          </p:cNvPr>
          <p:cNvSpPr>
            <a:spLocks noChangeArrowheads="1"/>
          </p:cNvSpPr>
          <p:nvPr/>
        </p:nvSpPr>
        <p:spPr bwMode="auto">
          <a:xfrm>
            <a:off x="7334250" y="190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1800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9" name="Rectangle 109">
            <a:hlinkClick r:id="" action="ppaction://macro?name=correctFinalPlayer4"/>
          </p:cNvPr>
          <p:cNvSpPr>
            <a:spLocks noChangeArrowheads="1"/>
          </p:cNvSpPr>
          <p:nvPr/>
        </p:nvSpPr>
        <p:spPr bwMode="auto">
          <a:xfrm>
            <a:off x="6248400" y="190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9E723"/>
                </a:solidFill>
                <a:sym typeface="Wingdings"/>
              </a:rPr>
              <a:t></a:t>
            </a:r>
            <a:endParaRPr lang="en-US" sz="1800" dirty="0">
              <a:solidFill>
                <a:srgbClr val="09E723"/>
              </a:solidFill>
              <a:sym typeface="Wingdings" pitchFamily="2" charset="2"/>
            </a:endParaRPr>
          </a:p>
        </p:txBody>
      </p:sp>
      <p:sp>
        <p:nvSpPr>
          <p:cNvPr id="20" name="Rectangle 102">
            <a:hlinkClick r:id="" action="ppaction://macro?name=incorrectFinalPlayer5"/>
          </p:cNvPr>
          <p:cNvSpPr>
            <a:spLocks noChangeArrowheads="1"/>
          </p:cNvSpPr>
          <p:nvPr/>
        </p:nvSpPr>
        <p:spPr bwMode="auto">
          <a:xfrm>
            <a:off x="2533650" y="4762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1800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21" name="Rectangle 103">
            <a:hlinkClick r:id="" action="ppaction://macro?name=correctFinalPlayer5"/>
          </p:cNvPr>
          <p:cNvSpPr>
            <a:spLocks noChangeArrowheads="1"/>
          </p:cNvSpPr>
          <p:nvPr/>
        </p:nvSpPr>
        <p:spPr bwMode="auto">
          <a:xfrm>
            <a:off x="1447800" y="4762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9E723"/>
                </a:solidFill>
                <a:sym typeface="Wingdings"/>
              </a:rPr>
              <a:t></a:t>
            </a:r>
            <a:endParaRPr lang="en-US" sz="1800" dirty="0">
              <a:solidFill>
                <a:srgbClr val="09E723"/>
              </a:solidFill>
              <a:sym typeface="Wingdings" pitchFamily="2" charset="2"/>
            </a:endParaRPr>
          </a:p>
        </p:txBody>
      </p:sp>
      <p:sp>
        <p:nvSpPr>
          <p:cNvPr id="22" name="Rectangle 104">
            <a:hlinkClick r:id="" action="ppaction://macro?name=incorrectFinalPlayer6"/>
          </p:cNvPr>
          <p:cNvSpPr>
            <a:spLocks noChangeArrowheads="1"/>
          </p:cNvSpPr>
          <p:nvPr/>
        </p:nvSpPr>
        <p:spPr bwMode="auto">
          <a:xfrm>
            <a:off x="4133850" y="4762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1800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23" name="Rectangle 105">
            <a:hlinkClick r:id="" action="ppaction://macro?name=correctFinalPlayer6"/>
          </p:cNvPr>
          <p:cNvSpPr>
            <a:spLocks noChangeArrowheads="1"/>
          </p:cNvSpPr>
          <p:nvPr/>
        </p:nvSpPr>
        <p:spPr bwMode="auto">
          <a:xfrm>
            <a:off x="3048000" y="4762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9E723"/>
                </a:solidFill>
                <a:sym typeface="Wingdings"/>
              </a:rPr>
              <a:t></a:t>
            </a:r>
            <a:endParaRPr lang="en-US" sz="1800" dirty="0">
              <a:solidFill>
                <a:srgbClr val="09E723"/>
              </a:solidFill>
              <a:sym typeface="Wingdings" pitchFamily="2" charset="2"/>
            </a:endParaRPr>
          </a:p>
        </p:txBody>
      </p:sp>
      <p:sp>
        <p:nvSpPr>
          <p:cNvPr id="24" name="Rectangle 106">
            <a:hlinkClick r:id="" action="ppaction://macro?name=incorrectFinalPlayer7"/>
          </p:cNvPr>
          <p:cNvSpPr>
            <a:spLocks noChangeArrowheads="1"/>
          </p:cNvSpPr>
          <p:nvPr/>
        </p:nvSpPr>
        <p:spPr bwMode="auto">
          <a:xfrm>
            <a:off x="5734050" y="4762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1800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25" name="Rectangle 107">
            <a:hlinkClick r:id="" action="ppaction://macro?name=correctFinalPlayer7"/>
          </p:cNvPr>
          <p:cNvSpPr>
            <a:spLocks noChangeArrowheads="1"/>
          </p:cNvSpPr>
          <p:nvPr/>
        </p:nvSpPr>
        <p:spPr bwMode="auto">
          <a:xfrm>
            <a:off x="4648200" y="4762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9E723"/>
                </a:solidFill>
                <a:sym typeface="Wingdings"/>
              </a:rPr>
              <a:t></a:t>
            </a:r>
            <a:endParaRPr lang="en-US" sz="1800" dirty="0">
              <a:solidFill>
                <a:srgbClr val="09E723"/>
              </a:solidFill>
              <a:sym typeface="Wingdings" pitchFamily="2" charset="2"/>
            </a:endParaRPr>
          </a:p>
        </p:txBody>
      </p:sp>
      <p:sp>
        <p:nvSpPr>
          <p:cNvPr id="26" name="Rectangle 108">
            <a:hlinkClick r:id="" action="ppaction://macro?name=incorrectFinalPlayer8"/>
          </p:cNvPr>
          <p:cNvSpPr>
            <a:spLocks noChangeArrowheads="1"/>
          </p:cNvSpPr>
          <p:nvPr/>
        </p:nvSpPr>
        <p:spPr bwMode="auto">
          <a:xfrm>
            <a:off x="7334250" y="4762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1800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27" name="Rectangle 109">
            <a:hlinkClick r:id="" action="ppaction://macro?name=correctFinalPlayer8"/>
          </p:cNvPr>
          <p:cNvSpPr>
            <a:spLocks noChangeArrowheads="1"/>
          </p:cNvSpPr>
          <p:nvPr/>
        </p:nvSpPr>
        <p:spPr bwMode="auto">
          <a:xfrm>
            <a:off x="6248400" y="476250"/>
            <a:ext cx="361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9E723"/>
                </a:solidFill>
                <a:sym typeface="Wingdings"/>
              </a:rPr>
              <a:t></a:t>
            </a:r>
            <a:endParaRPr lang="en-US" sz="1800" dirty="0">
              <a:solidFill>
                <a:srgbClr val="09E723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229600" cy="838200"/>
          </a:xfrm>
        </p:spPr>
        <p:txBody>
          <a:bodyPr/>
          <a:lstStyle/>
          <a:p>
            <a:r>
              <a:rPr lang="en-US" dirty="0" smtClean="0"/>
              <a:t>Who is Frances Perkins?</a:t>
            </a:r>
            <a:endParaRPr lang="en-US" dirty="0"/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014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$500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B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Brutal march of U.S. POWs across the Philippines</a:t>
            </a:r>
            <a:endParaRPr lang="en-US" sz="6600" dirty="0"/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117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1341" y="2743200"/>
            <a:ext cx="8229600" cy="838200"/>
          </a:xfrm>
        </p:spPr>
        <p:txBody>
          <a:bodyPr/>
          <a:lstStyle/>
          <a:p>
            <a:r>
              <a:rPr lang="en-US" dirty="0" smtClean="0"/>
              <a:t>What is the Bataan Death March?</a:t>
            </a:r>
            <a:endParaRPr lang="en-US" dirty="0"/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219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B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September 2, 1945</a:t>
            </a:r>
            <a:endParaRPr lang="en-US" sz="6600" dirty="0"/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322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4600"/>
            <a:ext cx="8229600" cy="838200"/>
          </a:xfrm>
        </p:spPr>
        <p:txBody>
          <a:bodyPr/>
          <a:lstStyle/>
          <a:p>
            <a:r>
              <a:rPr lang="en-US" dirty="0" smtClean="0"/>
              <a:t>What is VJ Day?</a:t>
            </a:r>
            <a:endParaRPr lang="en-US" dirty="0"/>
          </a:p>
        </p:txBody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424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B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Ordered the internment of Japanese Americans</a:t>
            </a:r>
            <a:endParaRPr lang="en-US" sz="6000" dirty="0"/>
          </a:p>
        </p:txBody>
      </p:sp>
      <p:sp>
        <p:nvSpPr>
          <p:cNvPr id="1035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526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$300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Instructions</a:t>
            </a:r>
          </a:p>
        </p:txBody>
      </p:sp>
      <p:sp>
        <p:nvSpPr>
          <p:cNvPr id="117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600200"/>
            <a:ext cx="8486775" cy="4465638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400" dirty="0"/>
              <a:t>To start a new game, click the “reset” button on the board slide. This will reset the board, set each player’s score to 0, and randomly move the Daily Double.</a:t>
            </a:r>
          </a:p>
          <a:p>
            <a:pPr>
              <a:lnSpc>
                <a:spcPct val="80000"/>
              </a:lnSpc>
            </a:pPr>
            <a:r>
              <a:rPr lang="en-US" sz="1400" dirty="0"/>
              <a:t>Click “</a:t>
            </a:r>
            <a:r>
              <a:rPr lang="en-US" sz="1400" dirty="0" err="1"/>
              <a:t>Adj</a:t>
            </a:r>
            <a:r>
              <a:rPr lang="en-US" sz="1400" dirty="0"/>
              <a:t> Scores” from the board to manually change scores.</a:t>
            </a:r>
          </a:p>
          <a:p>
            <a:pPr>
              <a:lnSpc>
                <a:spcPct val="80000"/>
              </a:lnSpc>
            </a:pPr>
            <a:r>
              <a:rPr lang="en-US" sz="1400" dirty="0"/>
              <a:t>Click on the lights at the bottom to start a countdown (click below to change).</a:t>
            </a:r>
          </a:p>
          <a:p>
            <a:pPr>
              <a:lnSpc>
                <a:spcPct val="80000"/>
              </a:lnSpc>
            </a:pPr>
            <a:r>
              <a:rPr lang="en-US" sz="1400" dirty="0"/>
              <a:t>Incorrect response: Click the “incorrect” button if the player responds incorrectly, and their score will subtract.</a:t>
            </a:r>
          </a:p>
          <a:p>
            <a:pPr>
              <a:lnSpc>
                <a:spcPct val="80000"/>
              </a:lnSpc>
            </a:pPr>
            <a:r>
              <a:rPr lang="en-US" sz="1400" dirty="0"/>
              <a:t>Correct response: Press the “correct” button if the player responds correctly, and the correct response will then be shown.</a:t>
            </a:r>
          </a:p>
          <a:p>
            <a:pPr lvl="1">
              <a:lnSpc>
                <a:spcPct val="80000"/>
              </a:lnSpc>
            </a:pPr>
            <a:r>
              <a:rPr lang="en-US" sz="1200" dirty="0"/>
              <a:t>To skip viewing the correct response, check the box below</a:t>
            </a:r>
          </a:p>
          <a:p>
            <a:pPr>
              <a:lnSpc>
                <a:spcPct val="80000"/>
              </a:lnSpc>
            </a:pPr>
            <a:r>
              <a:rPr lang="en-US" sz="1400" dirty="0"/>
              <a:t>If no one gets the question correct, press the arrow to go to the next slide (or return to the board if the checkbox below is checked).</a:t>
            </a:r>
          </a:p>
          <a:p>
            <a:pPr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chemeClr val="tx2"/>
                </a:solidFill>
              </a:rPr>
              <a:t>Troubleshooting:</a:t>
            </a:r>
          </a:p>
          <a:p>
            <a:pPr lvl="1">
              <a:lnSpc>
                <a:spcPct val="80000"/>
              </a:lnSpc>
            </a:pPr>
            <a:r>
              <a:rPr lang="en-US" sz="1200" dirty="0"/>
              <a:t>Do not delete the value shape (e.g. $400) from any slide. If you don’t like it, you can move it off the screen, but DON’T DELETE IT, and don’t change its text!!!</a:t>
            </a:r>
          </a:p>
          <a:p>
            <a:pPr lvl="1">
              <a:lnSpc>
                <a:spcPct val="80000"/>
              </a:lnSpc>
            </a:pPr>
            <a:r>
              <a:rPr lang="en-US" sz="1200" dirty="0"/>
              <a:t>Do not delete question slides and copy them in from somewhere else. You can do this to replace “answer” slides, but just not question slides (unless you re-apply the hyperlinks to the board)</a:t>
            </a:r>
          </a:p>
          <a:p>
            <a:pPr lvl="1">
              <a:lnSpc>
                <a:spcPct val="80000"/>
              </a:lnSpc>
            </a:pPr>
            <a:r>
              <a:rPr lang="en-US" sz="1200" dirty="0"/>
              <a:t>If none of the functions are working, see </a:t>
            </a:r>
            <a:r>
              <a:rPr lang="en-US" sz="1200" dirty="0">
                <a:hlinkClick r:id="rId7" action="ppaction://hlinksldjump"/>
              </a:rPr>
              <a:t>“Macro Troubleshooting”</a:t>
            </a:r>
            <a:endParaRPr lang="en-US" sz="1200" dirty="0"/>
          </a:p>
        </p:txBody>
      </p:sp>
      <p:sp>
        <p:nvSpPr>
          <p:cNvPr id="1174532" name="Text Box 4"/>
          <p:cNvSpPr txBox="1">
            <a:spLocks noChangeArrowheads="1"/>
          </p:cNvSpPr>
          <p:nvPr/>
        </p:nvSpPr>
        <p:spPr bwMode="auto">
          <a:xfrm>
            <a:off x="2411413" y="6324600"/>
            <a:ext cx="6284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/>
              <a:t>Template by Kevin Dufendach. Updates at </a:t>
            </a:r>
            <a:r>
              <a:rPr lang="en-US" sz="1200">
                <a:hlinkClick r:id="rId8"/>
              </a:rPr>
              <a:t>http://sites.google.com/site/dufmedical/jeopardy</a:t>
            </a:r>
            <a:endParaRPr lang="en-US" sz="1200"/>
          </a:p>
          <a:p>
            <a:pPr algn="r"/>
            <a:r>
              <a:rPr lang="en-US" sz="1200"/>
              <a:t>Please send questions and comments to </a:t>
            </a:r>
            <a:r>
              <a:rPr lang="en-US" sz="1200">
                <a:hlinkClick r:id="rId9"/>
              </a:rPr>
              <a:t>krd.public+Jeopardy@gmail.com</a:t>
            </a:r>
            <a:endParaRPr lang="en-US" sz="1200"/>
          </a:p>
        </p:txBody>
      </p:sp>
      <p:sp>
        <p:nvSpPr>
          <p:cNvPr id="1174534" name="AutoShape 6">
            <a:hlinkClick r:id="" action="ppaction://macro?name=resetAll" highlightClick="1"/>
          </p:cNvPr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actionButtonBlank">
            <a:avLst/>
          </a:prstGeom>
          <a:ln/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Reset</a:t>
            </a:r>
          </a:p>
        </p:txBody>
      </p:sp>
      <p:sp>
        <p:nvSpPr>
          <p:cNvPr id="1174536" name="AutoShape 8">
            <a:hlinkClick r:id="" action="ppaction://macro?name=setTimerDelay" highlightClick="1"/>
          </p:cNvPr>
          <p:cNvSpPr>
            <a:spLocks noChangeArrowheads="1"/>
          </p:cNvSpPr>
          <p:nvPr/>
        </p:nvSpPr>
        <p:spPr bwMode="auto">
          <a:xfrm>
            <a:off x="152400" y="5181600"/>
            <a:ext cx="2819400" cy="381000"/>
          </a:xfrm>
          <a:prstGeom prst="actionButtonBlank">
            <a:avLst/>
          </a:prstGeom>
          <a:ln/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Adjust Countdown Timer</a:t>
            </a:r>
          </a:p>
        </p:txBody>
      </p:sp>
      <p:sp>
        <p:nvSpPr>
          <p:cNvPr id="8" name="AutoShape 13">
            <a:hlinkClick r:id="" action="ppaction://macro?name=ImportFromExcel" highlightClick="1"/>
          </p:cNvPr>
          <p:cNvSpPr>
            <a:spLocks noChangeArrowheads="1"/>
          </p:cNvSpPr>
          <p:nvPr/>
        </p:nvSpPr>
        <p:spPr bwMode="auto">
          <a:xfrm>
            <a:off x="4953000" y="5638800"/>
            <a:ext cx="3810000" cy="533400"/>
          </a:xfrm>
          <a:prstGeom prst="actionButtonBlank">
            <a:avLst/>
          </a:prstGeom>
          <a:ln/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Import from Excel Template</a:t>
            </a:r>
            <a:br>
              <a:rPr lang="en-US"/>
            </a:br>
            <a:r>
              <a:rPr lang="en-US" sz="1200"/>
              <a:t>(Template available </a:t>
            </a:r>
            <a:r>
              <a:rPr lang="en-US" sz="1200">
                <a:hlinkClick r:id="rId8"/>
              </a:rPr>
              <a:t>online</a:t>
            </a:r>
            <a:r>
              <a:rPr lang="en-US" sz="1200"/>
              <a:t>)</a:t>
            </a: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174653" name="CheckBox_StayOnCurrent" r:id="rId3" imgW="3276720" imgH="304920"/>
        </mc:Choice>
        <mc:Fallback>
          <p:control name="CheckBox_StayOnCurrent" r:id="rId3" imgW="3276720" imgH="304920">
            <p:pic>
              <p:nvPicPr>
                <p:cNvPr id="2" name="CheckBox_StayOnCurrent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152400" y="6019800"/>
                  <a:ext cx="3276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74654" name="CheckBox_EnableDailyDoubles" r:id="rId4" imgW="3276720" imgH="304920"/>
        </mc:Choice>
        <mc:Fallback>
          <p:control name="CheckBox_EnableDailyDoubles" r:id="rId4" imgW="3276720" imgH="304920">
            <p:pic>
              <p:nvPicPr>
                <p:cNvPr id="3" name="CheckBox_EnableDailyDoubles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152400" y="5715000"/>
                  <a:ext cx="3276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229600" cy="838200"/>
          </a:xfrm>
        </p:spPr>
        <p:txBody>
          <a:bodyPr/>
          <a:lstStyle/>
          <a:p>
            <a:r>
              <a:rPr lang="en-US" dirty="0" smtClean="0"/>
              <a:t>What is Executive Order 9066?</a:t>
            </a:r>
            <a:endParaRPr lang="en-US" dirty="0"/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629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$300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B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smtClean="0"/>
              <a:t>Project to develop the Atomic bomb</a:t>
            </a:r>
            <a:endParaRPr lang="en-US" sz="6000"/>
          </a:p>
        </p:txBody>
      </p:sp>
      <p:sp>
        <p:nvSpPr>
          <p:cNvPr id="1037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731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28800"/>
            <a:ext cx="8229600" cy="838200"/>
          </a:xfrm>
        </p:spPr>
        <p:txBody>
          <a:bodyPr/>
          <a:lstStyle/>
          <a:p>
            <a:r>
              <a:rPr lang="en-US" dirty="0" smtClean="0"/>
              <a:t>What is the Manhattan Project?</a:t>
            </a:r>
            <a:endParaRPr lang="en-US" dirty="0"/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834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B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The Japanese went on the defense after this battle</a:t>
            </a:r>
            <a:endParaRPr lang="en-US" sz="6600" dirty="0"/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936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$500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24200"/>
            <a:ext cx="8229600" cy="838200"/>
          </a:xfrm>
        </p:spPr>
        <p:txBody>
          <a:bodyPr/>
          <a:lstStyle/>
          <a:p>
            <a:r>
              <a:rPr lang="en-US" smtClean="0"/>
              <a:t>What is the Battle of Midway?</a:t>
            </a:r>
            <a:endParaRPr lang="en-US"/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038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$500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C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smtClean="0"/>
              <a:t>Group of movie directors accused of Communist activities</a:t>
            </a:r>
            <a:endParaRPr lang="en-US" sz="5400"/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141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33282"/>
            <a:ext cx="8229600" cy="838200"/>
          </a:xfrm>
        </p:spPr>
        <p:txBody>
          <a:bodyPr/>
          <a:lstStyle/>
          <a:p>
            <a:r>
              <a:rPr lang="en-US" dirty="0" smtClean="0"/>
              <a:t>Who are the Hollywood Ten?</a:t>
            </a:r>
            <a:endParaRPr lang="en-US" dirty="0"/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243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C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smtClean="0"/>
              <a:t>Fear, Anger, Action</a:t>
            </a:r>
            <a:endParaRPr lang="en-US" sz="6000"/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346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838200"/>
          </a:xfrm>
        </p:spPr>
        <p:txBody>
          <a:bodyPr/>
          <a:lstStyle/>
          <a:p>
            <a:r>
              <a:rPr lang="en-US" smtClean="0"/>
              <a:t>What is the Social Hysteria Formula?</a:t>
            </a:r>
            <a:endParaRPr lang="en-US"/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448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C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Organization to find and questions suspected communists</a:t>
            </a:r>
            <a:endParaRPr lang="en-US" sz="5400" dirty="0"/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550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$300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Macro Troubleshooting</a:t>
            </a:r>
          </a:p>
        </p:txBody>
      </p:sp>
      <p:sp>
        <p:nvSpPr>
          <p:cNvPr id="1161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096000" cy="4495800"/>
          </a:xfrm>
        </p:spPr>
        <p:txBody>
          <a:bodyPr/>
          <a:lstStyle/>
          <a:p>
            <a:r>
              <a:rPr lang="en-US" sz="1400"/>
              <a:t>If you’re having trouble getting this PowerPoint to work, be sure to “Enable Macros” when opening the file.</a:t>
            </a:r>
          </a:p>
          <a:p>
            <a:r>
              <a:rPr lang="en-US" sz="1400"/>
              <a:t>If you don’t see this box when you open PowerPoint, your security settings may be set too high. In this case, go to the “Tools” menu and select “Options.” Click on [Macro Security…] and then select “Medium.” Press OK until you return to the show. Now save this file and then re-open it. You should now receive the dialog shown above. Click “Enable Macros”</a:t>
            </a:r>
          </a:p>
        </p:txBody>
      </p:sp>
      <p:pic>
        <p:nvPicPr>
          <p:cNvPr id="1161222" name="Picture 6" descr="Enable Macr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447800"/>
            <a:ext cx="2324100" cy="11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1223" name="Picture 7" descr="Options - Macro Securit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57600"/>
            <a:ext cx="2178050" cy="248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1224" name="Picture 8" descr="Security - Medium Securit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657600"/>
            <a:ext cx="2254250" cy="217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1225" name="Line 9"/>
          <p:cNvSpPr>
            <a:spLocks noChangeShapeType="1"/>
          </p:cNvSpPr>
          <p:nvPr/>
        </p:nvSpPr>
        <p:spPr bwMode="auto">
          <a:xfrm>
            <a:off x="33528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1226" name="Text Box 10"/>
          <p:cNvSpPr txBox="1">
            <a:spLocks noChangeArrowheads="1"/>
          </p:cNvSpPr>
          <p:nvPr/>
        </p:nvSpPr>
        <p:spPr bwMode="auto">
          <a:xfrm>
            <a:off x="1905000" y="63246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Note: some of the functions may not work with versions of PowerPoint other than PowerPoint 2010 for Windows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76400"/>
            <a:ext cx="8229600" cy="838200"/>
          </a:xfrm>
        </p:spPr>
        <p:txBody>
          <a:bodyPr/>
          <a:lstStyle/>
          <a:p>
            <a:r>
              <a:rPr lang="en-US" dirty="0" smtClean="0"/>
              <a:t>What is HUAC?</a:t>
            </a:r>
            <a:endParaRPr lang="en-US" dirty="0"/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653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$300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C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Led a hunt against Soviet spies in America</a:t>
            </a:r>
            <a:endParaRPr lang="en-US" sz="6600" dirty="0"/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755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33282"/>
            <a:ext cx="8229600" cy="838200"/>
          </a:xfrm>
        </p:spPr>
        <p:txBody>
          <a:bodyPr/>
          <a:lstStyle/>
          <a:p>
            <a:r>
              <a:rPr lang="en-US" dirty="0" smtClean="0"/>
              <a:t>Who is Joseph McCarthy?</a:t>
            </a:r>
            <a:endParaRPr lang="en-US" dirty="0"/>
          </a:p>
        </p:txBody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8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C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Nickname for the Korean War.</a:t>
            </a:r>
            <a:endParaRPr lang="en-US" sz="6600" dirty="0"/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960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$500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09800"/>
            <a:ext cx="8229600" cy="838200"/>
          </a:xfrm>
        </p:spPr>
        <p:txBody>
          <a:bodyPr/>
          <a:lstStyle/>
          <a:p>
            <a:r>
              <a:rPr lang="en-US" dirty="0" smtClean="0"/>
              <a:t>What is the Forgotten War?</a:t>
            </a:r>
            <a:endParaRPr lang="en-US" dirty="0"/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062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$500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D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MAD</a:t>
            </a:r>
            <a:endParaRPr lang="en-US"/>
          </a:p>
        </p:txBody>
      </p:sp>
      <p:sp>
        <p:nvSpPr>
          <p:cNvPr id="1051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165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38400"/>
            <a:ext cx="8229600" cy="838200"/>
          </a:xfrm>
        </p:spPr>
        <p:txBody>
          <a:bodyPr/>
          <a:lstStyle/>
          <a:p>
            <a:r>
              <a:rPr lang="en-US" dirty="0" smtClean="0"/>
              <a:t>What is Mutual Assured Destruction?</a:t>
            </a:r>
            <a:endParaRPr lang="en-US" dirty="0"/>
          </a:p>
        </p:txBody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267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D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13 day standoff in Cuba between the U.S. and USSR</a:t>
            </a:r>
            <a:endParaRPr lang="en-US" sz="6000" dirty="0"/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370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79612" y="2057400"/>
            <a:ext cx="8229600" cy="838200"/>
          </a:xfrm>
        </p:spPr>
        <p:txBody>
          <a:bodyPr/>
          <a:lstStyle/>
          <a:p>
            <a:r>
              <a:rPr lang="en-US" dirty="0" smtClean="0"/>
              <a:t>What is the Cuban Missile Crisis?</a:t>
            </a:r>
            <a:endParaRPr lang="en-US" dirty="0"/>
          </a:p>
        </p:txBody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472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D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Policy of keeping communism from spreading</a:t>
            </a:r>
            <a:endParaRPr lang="en-US" sz="6600" dirty="0"/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574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$300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oard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77" name="Rectangle 73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/>
              <a:t>Board</a:t>
            </a:r>
          </a:p>
        </p:txBody>
      </p:sp>
      <p:sp>
        <p:nvSpPr>
          <p:cNvPr id="1019974" name="Rectangle 70" descr="Brown marble"/>
          <p:cNvSpPr>
            <a:spLocks noChangeArrowheads="1"/>
          </p:cNvSpPr>
          <p:nvPr/>
        </p:nvSpPr>
        <p:spPr bwMode="auto">
          <a:xfrm>
            <a:off x="0" y="914400"/>
            <a:ext cx="9067800" cy="59436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9980" name="AutoShape 76"/>
          <p:cNvSpPr>
            <a:spLocks noChangeArrowheads="1"/>
          </p:cNvSpPr>
          <p:nvPr/>
        </p:nvSpPr>
        <p:spPr bwMode="auto">
          <a:xfrm>
            <a:off x="152400" y="953815"/>
            <a:ext cx="8763000" cy="838200"/>
          </a:xfrm>
          <a:prstGeom prst="roundRect">
            <a:avLst>
              <a:gd name="adj" fmla="val 16667"/>
            </a:avLst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79" name="AutoShape 75"/>
          <p:cNvSpPr>
            <a:spLocks noChangeArrowheads="1"/>
          </p:cNvSpPr>
          <p:nvPr/>
        </p:nvSpPr>
        <p:spPr bwMode="auto">
          <a:xfrm>
            <a:off x="152400" y="1815664"/>
            <a:ext cx="8763000" cy="5029200"/>
          </a:xfrm>
          <a:prstGeom prst="roundRect">
            <a:avLst>
              <a:gd name="adj" fmla="val 3662"/>
            </a:avLst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06" name="Category1"/>
          <p:cNvSpPr>
            <a:spLocks noChangeArrowheads="1"/>
          </p:cNvSpPr>
          <p:nvPr/>
        </p:nvSpPr>
        <p:spPr bwMode="auto">
          <a:xfrm>
            <a:off x="228600" y="1030015"/>
            <a:ext cx="13716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600" smtClean="0"/>
              <a:t>GD/New Deal</a:t>
            </a:r>
            <a:endParaRPr lang="en-US" sz="1600"/>
          </a:p>
        </p:txBody>
      </p:sp>
      <p:sp>
        <p:nvSpPr>
          <p:cNvPr id="1019917" name="Category2"/>
          <p:cNvSpPr>
            <a:spLocks noChangeArrowheads="1"/>
          </p:cNvSpPr>
          <p:nvPr/>
        </p:nvSpPr>
        <p:spPr bwMode="auto">
          <a:xfrm>
            <a:off x="1676400" y="1030015"/>
            <a:ext cx="13716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600" smtClean="0"/>
              <a:t>WWII</a:t>
            </a:r>
            <a:endParaRPr lang="en-US" sz="1600"/>
          </a:p>
        </p:txBody>
      </p:sp>
      <p:sp>
        <p:nvSpPr>
          <p:cNvPr id="1019928" name="Category3"/>
          <p:cNvSpPr>
            <a:spLocks noChangeArrowheads="1"/>
          </p:cNvSpPr>
          <p:nvPr/>
        </p:nvSpPr>
        <p:spPr bwMode="auto">
          <a:xfrm>
            <a:off x="3124200" y="1030015"/>
            <a:ext cx="13716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600" smtClean="0"/>
              <a:t>1950s</a:t>
            </a:r>
            <a:endParaRPr lang="en-US" sz="1600"/>
          </a:p>
        </p:txBody>
      </p:sp>
      <p:sp>
        <p:nvSpPr>
          <p:cNvPr id="1019939" name="Category4"/>
          <p:cNvSpPr>
            <a:spLocks noChangeArrowheads="1"/>
          </p:cNvSpPr>
          <p:nvPr/>
        </p:nvSpPr>
        <p:spPr bwMode="auto">
          <a:xfrm>
            <a:off x="4572000" y="1030015"/>
            <a:ext cx="13716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600" smtClean="0"/>
              <a:t>Cold War</a:t>
            </a:r>
            <a:endParaRPr lang="en-US" sz="1600"/>
          </a:p>
        </p:txBody>
      </p:sp>
      <p:sp>
        <p:nvSpPr>
          <p:cNvPr id="1019950" name="Category5"/>
          <p:cNvSpPr>
            <a:spLocks noChangeArrowheads="1"/>
          </p:cNvSpPr>
          <p:nvPr/>
        </p:nvSpPr>
        <p:spPr bwMode="auto">
          <a:xfrm>
            <a:off x="6019800" y="1030015"/>
            <a:ext cx="13716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600" smtClean="0"/>
              <a:t>1960s</a:t>
            </a:r>
            <a:endParaRPr lang="en-US" sz="1600"/>
          </a:p>
        </p:txBody>
      </p:sp>
      <p:sp>
        <p:nvSpPr>
          <p:cNvPr id="1019961" name="Category6"/>
          <p:cNvSpPr>
            <a:spLocks noChangeArrowheads="1"/>
          </p:cNvSpPr>
          <p:nvPr/>
        </p:nvSpPr>
        <p:spPr bwMode="auto">
          <a:xfrm>
            <a:off x="7467600" y="1030015"/>
            <a:ext cx="13716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600" smtClean="0"/>
              <a:t>Civil Rights</a:t>
            </a:r>
            <a:endParaRPr lang="en-US" sz="1600"/>
          </a:p>
        </p:txBody>
      </p:sp>
      <p:sp>
        <p:nvSpPr>
          <p:cNvPr id="1019975" name="Rectangle 71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83" name="c1r100Back"/>
          <p:cNvSpPr>
            <a:spLocks noChangeArrowheads="1"/>
          </p:cNvSpPr>
          <p:nvPr/>
        </p:nvSpPr>
        <p:spPr bwMode="auto">
          <a:xfrm>
            <a:off x="228600" y="18918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19984" name="c1r100Text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8600" y="19680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$100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85" name="c1r200Back"/>
          <p:cNvSpPr>
            <a:spLocks noChangeArrowheads="1"/>
          </p:cNvSpPr>
          <p:nvPr/>
        </p:nvSpPr>
        <p:spPr bwMode="auto">
          <a:xfrm>
            <a:off x="228600" y="28824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19986" name="c1r200Text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28600" y="29586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$200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87" name="c1r300Back"/>
          <p:cNvSpPr>
            <a:spLocks noChangeArrowheads="1"/>
          </p:cNvSpPr>
          <p:nvPr/>
        </p:nvSpPr>
        <p:spPr bwMode="auto">
          <a:xfrm>
            <a:off x="228600" y="38730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19988" name="c1r300Text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28600" y="39492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$300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89" name="c1r400Back"/>
          <p:cNvSpPr>
            <a:spLocks noChangeArrowheads="1"/>
          </p:cNvSpPr>
          <p:nvPr/>
        </p:nvSpPr>
        <p:spPr bwMode="auto">
          <a:xfrm>
            <a:off x="228600" y="48636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19990" name="c1r400Text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28600" y="49398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$400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91" name="c1r500Back"/>
          <p:cNvSpPr>
            <a:spLocks noChangeArrowheads="1"/>
          </p:cNvSpPr>
          <p:nvPr/>
        </p:nvSpPr>
        <p:spPr bwMode="auto">
          <a:xfrm>
            <a:off x="228600" y="58542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19992" name="c1r500Text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28600" y="59304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$500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93" name="c2r100Back"/>
          <p:cNvSpPr>
            <a:spLocks noChangeArrowheads="1"/>
          </p:cNvSpPr>
          <p:nvPr/>
        </p:nvSpPr>
        <p:spPr bwMode="auto">
          <a:xfrm>
            <a:off x="1676400" y="18918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19994" name="c2r100Text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1676400" y="19680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$100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95" name="c2r200Back"/>
          <p:cNvSpPr>
            <a:spLocks noChangeArrowheads="1"/>
          </p:cNvSpPr>
          <p:nvPr/>
        </p:nvSpPr>
        <p:spPr bwMode="auto">
          <a:xfrm>
            <a:off x="1676400" y="28824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19996" name="c2r200Text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1676400" y="29586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$200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97" name="c2r300Back"/>
          <p:cNvSpPr>
            <a:spLocks noChangeArrowheads="1"/>
          </p:cNvSpPr>
          <p:nvPr/>
        </p:nvSpPr>
        <p:spPr bwMode="auto">
          <a:xfrm>
            <a:off x="1676400" y="38730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19998" name="c2r300Text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1676400" y="39492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$300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99" name="c2r400Back"/>
          <p:cNvSpPr>
            <a:spLocks noChangeArrowheads="1"/>
          </p:cNvSpPr>
          <p:nvPr/>
        </p:nvSpPr>
        <p:spPr bwMode="auto">
          <a:xfrm>
            <a:off x="1676400" y="48636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00" name="c2r400Text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1676400" y="49398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$400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01" name="c2r500Back"/>
          <p:cNvSpPr>
            <a:spLocks noChangeArrowheads="1"/>
          </p:cNvSpPr>
          <p:nvPr/>
        </p:nvSpPr>
        <p:spPr bwMode="auto">
          <a:xfrm>
            <a:off x="1676400" y="58542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02" name="c2r500Text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1676400" y="59304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$500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03" name="c3r100Back"/>
          <p:cNvSpPr>
            <a:spLocks noChangeArrowheads="1"/>
          </p:cNvSpPr>
          <p:nvPr/>
        </p:nvSpPr>
        <p:spPr bwMode="auto">
          <a:xfrm>
            <a:off x="3124200" y="18918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04" name="c3r100Text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3124200" y="19680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$100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05" name="c3r200Back"/>
          <p:cNvSpPr>
            <a:spLocks noChangeArrowheads="1"/>
          </p:cNvSpPr>
          <p:nvPr/>
        </p:nvSpPr>
        <p:spPr bwMode="auto">
          <a:xfrm>
            <a:off x="3124200" y="28824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06" name="c3r200Text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124200" y="29586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$200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07" name="c3r300Back"/>
          <p:cNvSpPr>
            <a:spLocks noChangeArrowheads="1"/>
          </p:cNvSpPr>
          <p:nvPr/>
        </p:nvSpPr>
        <p:spPr bwMode="auto">
          <a:xfrm>
            <a:off x="3124200" y="38730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08" name="c3r300Text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3124200" y="39492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$300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09" name="c3r400Back"/>
          <p:cNvSpPr>
            <a:spLocks noChangeArrowheads="1"/>
          </p:cNvSpPr>
          <p:nvPr/>
        </p:nvSpPr>
        <p:spPr bwMode="auto">
          <a:xfrm>
            <a:off x="3124200" y="48636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10" name="c3r400Text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124200" y="49398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$400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11" name="c3r500Back"/>
          <p:cNvSpPr>
            <a:spLocks noChangeArrowheads="1"/>
          </p:cNvSpPr>
          <p:nvPr/>
        </p:nvSpPr>
        <p:spPr bwMode="auto">
          <a:xfrm>
            <a:off x="3124200" y="58542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12" name="c3r500Text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3124200" y="59304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$500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13" name="c4r100Back"/>
          <p:cNvSpPr>
            <a:spLocks noChangeArrowheads="1"/>
          </p:cNvSpPr>
          <p:nvPr/>
        </p:nvSpPr>
        <p:spPr bwMode="auto">
          <a:xfrm>
            <a:off x="4572000" y="18918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14" name="c4r100Text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4572000" y="19680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$100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15" name="c4r200Back"/>
          <p:cNvSpPr>
            <a:spLocks noChangeArrowheads="1"/>
          </p:cNvSpPr>
          <p:nvPr/>
        </p:nvSpPr>
        <p:spPr bwMode="auto">
          <a:xfrm>
            <a:off x="4572000" y="28824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16" name="c4r200Text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4572000" y="29586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$200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17" name="c4r300Back"/>
          <p:cNvSpPr>
            <a:spLocks noChangeArrowheads="1"/>
          </p:cNvSpPr>
          <p:nvPr/>
        </p:nvSpPr>
        <p:spPr bwMode="auto">
          <a:xfrm>
            <a:off x="4572000" y="38730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18" name="c4r300Text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4572000" y="39492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$300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19" name="c4r400Back"/>
          <p:cNvSpPr>
            <a:spLocks noChangeArrowheads="1"/>
          </p:cNvSpPr>
          <p:nvPr/>
        </p:nvSpPr>
        <p:spPr bwMode="auto">
          <a:xfrm>
            <a:off x="4572000" y="48636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20" name="c4r400Text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4572000" y="49398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$400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21" name="c4r500Back"/>
          <p:cNvSpPr>
            <a:spLocks noChangeArrowheads="1"/>
          </p:cNvSpPr>
          <p:nvPr/>
        </p:nvSpPr>
        <p:spPr bwMode="auto">
          <a:xfrm>
            <a:off x="4572000" y="58542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22" name="c4r500Text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4572000" y="59304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$500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23" name="c5r100Back"/>
          <p:cNvSpPr>
            <a:spLocks noChangeArrowheads="1"/>
          </p:cNvSpPr>
          <p:nvPr/>
        </p:nvSpPr>
        <p:spPr bwMode="auto">
          <a:xfrm>
            <a:off x="6019800" y="18918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24" name="c5r100Text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6019800" y="19680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$100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25" name="c5r200Back"/>
          <p:cNvSpPr>
            <a:spLocks noChangeArrowheads="1"/>
          </p:cNvSpPr>
          <p:nvPr/>
        </p:nvSpPr>
        <p:spPr bwMode="auto">
          <a:xfrm>
            <a:off x="6019800" y="28824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26" name="c5r200Text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6019800" y="29586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$200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27" name="c5r300Back"/>
          <p:cNvSpPr>
            <a:spLocks noChangeArrowheads="1"/>
          </p:cNvSpPr>
          <p:nvPr/>
        </p:nvSpPr>
        <p:spPr bwMode="auto">
          <a:xfrm>
            <a:off x="6019800" y="38730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28" name="c5r300Text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6019800" y="39492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$300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29" name="c5r400Back"/>
          <p:cNvSpPr>
            <a:spLocks noChangeArrowheads="1"/>
          </p:cNvSpPr>
          <p:nvPr/>
        </p:nvSpPr>
        <p:spPr bwMode="auto">
          <a:xfrm>
            <a:off x="6019800" y="48636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30" name="c5r400Text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6019800" y="49398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$400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31" name="c5r500Back"/>
          <p:cNvSpPr>
            <a:spLocks noChangeArrowheads="1"/>
          </p:cNvSpPr>
          <p:nvPr/>
        </p:nvSpPr>
        <p:spPr bwMode="auto">
          <a:xfrm>
            <a:off x="6019800" y="58542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32" name="c5r500Text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6019800" y="59304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$500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33" name="c6r100Back"/>
          <p:cNvSpPr>
            <a:spLocks noChangeArrowheads="1"/>
          </p:cNvSpPr>
          <p:nvPr/>
        </p:nvSpPr>
        <p:spPr bwMode="auto">
          <a:xfrm>
            <a:off x="7467600" y="18918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34" name="c6r100Text">
            <a:hlinkClick r:id="rId29" action="ppaction://hlinksldjump"/>
          </p:cNvPr>
          <p:cNvSpPr>
            <a:spLocks noChangeArrowheads="1"/>
          </p:cNvSpPr>
          <p:nvPr/>
        </p:nvSpPr>
        <p:spPr bwMode="auto">
          <a:xfrm>
            <a:off x="7467600" y="19680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$100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35" name="c6r200Back"/>
          <p:cNvSpPr>
            <a:spLocks noChangeArrowheads="1"/>
          </p:cNvSpPr>
          <p:nvPr/>
        </p:nvSpPr>
        <p:spPr bwMode="auto">
          <a:xfrm>
            <a:off x="7467600" y="28824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36" name="c6r200Text">
            <a:hlinkClick r:id="rId30" action="ppaction://hlinksldjump"/>
          </p:cNvPr>
          <p:cNvSpPr>
            <a:spLocks noChangeArrowheads="1"/>
          </p:cNvSpPr>
          <p:nvPr/>
        </p:nvSpPr>
        <p:spPr bwMode="auto">
          <a:xfrm>
            <a:off x="7467600" y="29586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$200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37" name="c6r300Back"/>
          <p:cNvSpPr>
            <a:spLocks noChangeArrowheads="1"/>
          </p:cNvSpPr>
          <p:nvPr/>
        </p:nvSpPr>
        <p:spPr bwMode="auto">
          <a:xfrm>
            <a:off x="7467600" y="38730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38" name="c6r300Text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7467600" y="39492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$300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39" name="c6r400Back"/>
          <p:cNvSpPr>
            <a:spLocks noChangeArrowheads="1"/>
          </p:cNvSpPr>
          <p:nvPr/>
        </p:nvSpPr>
        <p:spPr bwMode="auto">
          <a:xfrm>
            <a:off x="7467600" y="48636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40" name="c6r400Text">
            <a:hlinkClick r:id="rId32" action="ppaction://hlinksldjump"/>
          </p:cNvPr>
          <p:cNvSpPr>
            <a:spLocks noChangeArrowheads="1"/>
          </p:cNvSpPr>
          <p:nvPr/>
        </p:nvSpPr>
        <p:spPr bwMode="auto">
          <a:xfrm>
            <a:off x="7467600" y="49398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$400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41" name="c6r500Back"/>
          <p:cNvSpPr>
            <a:spLocks noChangeArrowheads="1"/>
          </p:cNvSpPr>
          <p:nvPr/>
        </p:nvSpPr>
        <p:spPr bwMode="auto">
          <a:xfrm>
            <a:off x="7467600" y="5854264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0042" name="c6r500Text">
            <a:hlinkClick r:id="rId33" action="ppaction://hlinksldjump"/>
          </p:cNvPr>
          <p:cNvSpPr>
            <a:spLocks noChangeArrowheads="1"/>
          </p:cNvSpPr>
          <p:nvPr/>
        </p:nvSpPr>
        <p:spPr bwMode="auto">
          <a:xfrm>
            <a:off x="7467600" y="5930464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$500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07" name="c1r100Back"/>
          <p:cNvSpPr>
            <a:spLocks noChangeArrowheads="1"/>
          </p:cNvSpPr>
          <p:nvPr/>
        </p:nvSpPr>
        <p:spPr bwMode="auto">
          <a:xfrm>
            <a:off x="228600" y="18918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08" name="c1r100Text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8600" y="19680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09" name="c1r200Back"/>
          <p:cNvSpPr>
            <a:spLocks noChangeArrowheads="1"/>
          </p:cNvSpPr>
          <p:nvPr/>
        </p:nvSpPr>
        <p:spPr bwMode="auto">
          <a:xfrm>
            <a:off x="228600" y="28824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10" name="c1r200Text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28600" y="29586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11" name="c1r300Back"/>
          <p:cNvSpPr>
            <a:spLocks noChangeArrowheads="1"/>
          </p:cNvSpPr>
          <p:nvPr/>
        </p:nvSpPr>
        <p:spPr bwMode="auto">
          <a:xfrm>
            <a:off x="228600" y="38730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12" name="c1r300Text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28600" y="39492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13" name="c1r400Back"/>
          <p:cNvSpPr>
            <a:spLocks noChangeArrowheads="1"/>
          </p:cNvSpPr>
          <p:nvPr/>
        </p:nvSpPr>
        <p:spPr bwMode="auto">
          <a:xfrm>
            <a:off x="228600" y="48636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14" name="c1r400Text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28600" y="49398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15" name="c1r500Back"/>
          <p:cNvSpPr>
            <a:spLocks noChangeArrowheads="1"/>
          </p:cNvSpPr>
          <p:nvPr/>
        </p:nvSpPr>
        <p:spPr bwMode="auto">
          <a:xfrm>
            <a:off x="228600" y="58542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16" name="c1r500Text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28600" y="59304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18" name="c2r100Back"/>
          <p:cNvSpPr>
            <a:spLocks noChangeArrowheads="1"/>
          </p:cNvSpPr>
          <p:nvPr/>
        </p:nvSpPr>
        <p:spPr bwMode="auto">
          <a:xfrm>
            <a:off x="1676400" y="18918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19" name="c2r100Text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1676400" y="19680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20" name="c2r200Back"/>
          <p:cNvSpPr>
            <a:spLocks noChangeArrowheads="1"/>
          </p:cNvSpPr>
          <p:nvPr/>
        </p:nvSpPr>
        <p:spPr bwMode="auto">
          <a:xfrm>
            <a:off x="1676400" y="28824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21" name="c2r200Text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1676400" y="29586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22" name="c2r300Back"/>
          <p:cNvSpPr>
            <a:spLocks noChangeArrowheads="1"/>
          </p:cNvSpPr>
          <p:nvPr/>
        </p:nvSpPr>
        <p:spPr bwMode="auto">
          <a:xfrm>
            <a:off x="1676400" y="38730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23" name="c2r300Text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1676400" y="39492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24" name="c2r400Back"/>
          <p:cNvSpPr>
            <a:spLocks noChangeArrowheads="1"/>
          </p:cNvSpPr>
          <p:nvPr/>
        </p:nvSpPr>
        <p:spPr bwMode="auto">
          <a:xfrm>
            <a:off x="1676400" y="48636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25" name="c2r400Text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1676400" y="49398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26" name="c2r500Back"/>
          <p:cNvSpPr>
            <a:spLocks noChangeArrowheads="1"/>
          </p:cNvSpPr>
          <p:nvPr/>
        </p:nvSpPr>
        <p:spPr bwMode="auto">
          <a:xfrm>
            <a:off x="1676400" y="58542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27" name="c2r500Text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1676400" y="59304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29" name="c3r100Back"/>
          <p:cNvSpPr>
            <a:spLocks noChangeArrowheads="1"/>
          </p:cNvSpPr>
          <p:nvPr/>
        </p:nvSpPr>
        <p:spPr bwMode="auto">
          <a:xfrm>
            <a:off x="3124200" y="18918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30" name="c3r100Text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3124200" y="19680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31" name="c3r200Back"/>
          <p:cNvSpPr>
            <a:spLocks noChangeArrowheads="1"/>
          </p:cNvSpPr>
          <p:nvPr/>
        </p:nvSpPr>
        <p:spPr bwMode="auto">
          <a:xfrm>
            <a:off x="3124200" y="28824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32" name="c3r200Text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124200" y="29586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33" name="c3r300Back"/>
          <p:cNvSpPr>
            <a:spLocks noChangeArrowheads="1"/>
          </p:cNvSpPr>
          <p:nvPr/>
        </p:nvSpPr>
        <p:spPr bwMode="auto">
          <a:xfrm>
            <a:off x="3124200" y="38730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34" name="c3r300Text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3124200" y="39492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35" name="c3r400Back"/>
          <p:cNvSpPr>
            <a:spLocks noChangeArrowheads="1"/>
          </p:cNvSpPr>
          <p:nvPr/>
        </p:nvSpPr>
        <p:spPr bwMode="auto">
          <a:xfrm>
            <a:off x="3124200" y="48636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36" name="c3r400Text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124200" y="49398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37" name="c3r500Back"/>
          <p:cNvSpPr>
            <a:spLocks noChangeArrowheads="1"/>
          </p:cNvSpPr>
          <p:nvPr/>
        </p:nvSpPr>
        <p:spPr bwMode="auto">
          <a:xfrm>
            <a:off x="3124200" y="58542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38" name="c3r500Text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3124200" y="59304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40" name="c4r100Back"/>
          <p:cNvSpPr>
            <a:spLocks noChangeArrowheads="1"/>
          </p:cNvSpPr>
          <p:nvPr/>
        </p:nvSpPr>
        <p:spPr bwMode="auto">
          <a:xfrm>
            <a:off x="4572000" y="18918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41" name="c4r100Text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4572000" y="19680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42" name="c4r200Back"/>
          <p:cNvSpPr>
            <a:spLocks noChangeArrowheads="1"/>
          </p:cNvSpPr>
          <p:nvPr/>
        </p:nvSpPr>
        <p:spPr bwMode="auto">
          <a:xfrm>
            <a:off x="4572000" y="289560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43" name="c4r200Text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4572000" y="297180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44" name="c4r300Back"/>
          <p:cNvSpPr>
            <a:spLocks noChangeArrowheads="1"/>
          </p:cNvSpPr>
          <p:nvPr/>
        </p:nvSpPr>
        <p:spPr bwMode="auto">
          <a:xfrm>
            <a:off x="4572000" y="38730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45" name="c4r300Text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4572000" y="39492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46" name="c4r400Back"/>
          <p:cNvSpPr>
            <a:spLocks noChangeArrowheads="1"/>
          </p:cNvSpPr>
          <p:nvPr/>
        </p:nvSpPr>
        <p:spPr bwMode="auto">
          <a:xfrm>
            <a:off x="4572000" y="48636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47" name="c4r400Text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4572000" y="49398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48" name="c4r500Back"/>
          <p:cNvSpPr>
            <a:spLocks noChangeArrowheads="1"/>
          </p:cNvSpPr>
          <p:nvPr/>
        </p:nvSpPr>
        <p:spPr bwMode="auto">
          <a:xfrm>
            <a:off x="4572000" y="58542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49" name="c4r500Text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4572000" y="59304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51" name="c5r100Back"/>
          <p:cNvSpPr>
            <a:spLocks noChangeArrowheads="1"/>
          </p:cNvSpPr>
          <p:nvPr/>
        </p:nvSpPr>
        <p:spPr bwMode="auto">
          <a:xfrm>
            <a:off x="6019800" y="18918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52" name="c5r100Text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6019800" y="19680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53" name="c5r200Back"/>
          <p:cNvSpPr>
            <a:spLocks noChangeArrowheads="1"/>
          </p:cNvSpPr>
          <p:nvPr/>
        </p:nvSpPr>
        <p:spPr bwMode="auto">
          <a:xfrm>
            <a:off x="6019800" y="289560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54" name="c5r200Text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6019800" y="297180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55" name="c5r300Back"/>
          <p:cNvSpPr>
            <a:spLocks noChangeArrowheads="1"/>
          </p:cNvSpPr>
          <p:nvPr/>
        </p:nvSpPr>
        <p:spPr bwMode="auto">
          <a:xfrm>
            <a:off x="6019800" y="388620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56" name="c5r300Text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6019800" y="396240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57" name="c5r400Back"/>
          <p:cNvSpPr>
            <a:spLocks noChangeArrowheads="1"/>
          </p:cNvSpPr>
          <p:nvPr/>
        </p:nvSpPr>
        <p:spPr bwMode="auto">
          <a:xfrm>
            <a:off x="6019800" y="48636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58" name="c5r400Text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6019800" y="49398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59" name="c5r500Back"/>
          <p:cNvSpPr>
            <a:spLocks noChangeArrowheads="1"/>
          </p:cNvSpPr>
          <p:nvPr/>
        </p:nvSpPr>
        <p:spPr bwMode="auto">
          <a:xfrm>
            <a:off x="6019800" y="58542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60" name="c5r500Text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6019800" y="59304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62" name="c6r100Back"/>
          <p:cNvSpPr>
            <a:spLocks noChangeArrowheads="1"/>
          </p:cNvSpPr>
          <p:nvPr/>
        </p:nvSpPr>
        <p:spPr bwMode="auto">
          <a:xfrm>
            <a:off x="7467600" y="18918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63" name="c6r100Text">
            <a:hlinkClick r:id="rId29" action="ppaction://hlinksldjump"/>
          </p:cNvPr>
          <p:cNvSpPr>
            <a:spLocks noChangeArrowheads="1"/>
          </p:cNvSpPr>
          <p:nvPr/>
        </p:nvSpPr>
        <p:spPr bwMode="auto">
          <a:xfrm>
            <a:off x="7467600" y="19680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64" name="c6r200Back"/>
          <p:cNvSpPr>
            <a:spLocks noChangeArrowheads="1"/>
          </p:cNvSpPr>
          <p:nvPr/>
        </p:nvSpPr>
        <p:spPr bwMode="auto">
          <a:xfrm>
            <a:off x="7467600" y="28824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65" name="c6r200Text">
            <a:hlinkClick r:id="rId30" action="ppaction://hlinksldjump"/>
          </p:cNvPr>
          <p:cNvSpPr>
            <a:spLocks noChangeArrowheads="1"/>
          </p:cNvSpPr>
          <p:nvPr/>
        </p:nvSpPr>
        <p:spPr bwMode="auto">
          <a:xfrm>
            <a:off x="7467600" y="29586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66" name="c6r300Back"/>
          <p:cNvSpPr>
            <a:spLocks noChangeArrowheads="1"/>
          </p:cNvSpPr>
          <p:nvPr/>
        </p:nvSpPr>
        <p:spPr bwMode="auto">
          <a:xfrm>
            <a:off x="7467600" y="38730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67" name="c6r300Text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7467600" y="39492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68" name="c6r400Back"/>
          <p:cNvSpPr>
            <a:spLocks noChangeArrowheads="1"/>
          </p:cNvSpPr>
          <p:nvPr/>
        </p:nvSpPr>
        <p:spPr bwMode="auto">
          <a:xfrm>
            <a:off x="7467600" y="48636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69" name="c6r400Text">
            <a:hlinkClick r:id="rId32" action="ppaction://hlinksldjump"/>
          </p:cNvPr>
          <p:cNvSpPr>
            <a:spLocks noChangeArrowheads="1"/>
          </p:cNvSpPr>
          <p:nvPr/>
        </p:nvSpPr>
        <p:spPr bwMode="auto">
          <a:xfrm>
            <a:off x="7467600" y="49398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9970" name="c6r500Back"/>
          <p:cNvSpPr>
            <a:spLocks noChangeArrowheads="1"/>
          </p:cNvSpPr>
          <p:nvPr/>
        </p:nvSpPr>
        <p:spPr bwMode="auto">
          <a:xfrm>
            <a:off x="7467600" y="5854264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9971" name="c6r500Text">
            <a:hlinkClick r:id="rId33" action="ppaction://hlinksldjump"/>
          </p:cNvPr>
          <p:cNvSpPr>
            <a:spLocks noChangeArrowheads="1"/>
          </p:cNvSpPr>
          <p:nvPr/>
        </p:nvSpPr>
        <p:spPr bwMode="auto">
          <a:xfrm>
            <a:off x="7467600" y="5930464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43" name="DailyDoubleSender1">
            <a:hlinkClick r:id="rId34" action="ppaction://hlinksldjump"/>
          </p:cNvPr>
          <p:cNvSpPr>
            <a:spLocks noChangeArrowheads="1"/>
          </p:cNvSpPr>
          <p:nvPr/>
        </p:nvSpPr>
        <p:spPr bwMode="auto">
          <a:xfrm>
            <a:off x="6019800" y="3949700"/>
            <a:ext cx="1371600" cy="762000"/>
          </a:xfrm>
          <a:prstGeom prst="rect">
            <a:avLst/>
          </a:prstGeom>
          <a:solidFill>
            <a:srgbClr val="1C1C1C">
              <a:alpha val="0"/>
            </a:srgbClr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0044" name="Text Box 140"/>
          <p:cNvSpPr txBox="1">
            <a:spLocks noChangeArrowheads="1"/>
          </p:cNvSpPr>
          <p:nvPr/>
        </p:nvSpPr>
        <p:spPr bwMode="auto">
          <a:xfrm>
            <a:off x="212725" y="-496888"/>
            <a:ext cx="328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00"/>
                </a:solidFill>
              </a:rPr>
              <a:t>The Daily Double is located at:</a:t>
            </a:r>
          </a:p>
        </p:txBody>
      </p:sp>
      <p:sp>
        <p:nvSpPr>
          <p:cNvPr id="1020045" name="DailyDoubleLocationBox1"/>
          <p:cNvSpPr>
            <a:spLocks noChangeArrowheads="1"/>
          </p:cNvSpPr>
          <p:nvPr/>
        </p:nvSpPr>
        <p:spPr bwMode="auto">
          <a:xfrm>
            <a:off x="3429000" y="-533400"/>
            <a:ext cx="1219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E3</a:t>
            </a:r>
            <a:endParaRPr lang="en-US"/>
          </a:p>
        </p:txBody>
      </p:sp>
      <p:sp>
        <p:nvSpPr>
          <p:cNvPr id="1020046" name="Rectangle 142"/>
          <p:cNvSpPr>
            <a:spLocks noChangeArrowheads="1"/>
          </p:cNvSpPr>
          <p:nvPr/>
        </p:nvSpPr>
        <p:spPr bwMode="auto">
          <a:xfrm>
            <a:off x="3429000" y="-533400"/>
            <a:ext cx="1219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/>
              <a:t>Move to</a:t>
            </a:r>
            <a:br>
              <a:rPr lang="en-US" sz="1200" dirty="0"/>
            </a:br>
            <a:r>
              <a:rPr lang="en-US" sz="1200" dirty="0"/>
              <a:t>reveal location</a:t>
            </a:r>
          </a:p>
        </p:txBody>
      </p:sp>
      <p:sp>
        <p:nvSpPr>
          <p:cNvPr id="141" name="AutoShape 72">
            <a:hlinkClick r:id="" action="ppaction://macro?name=resetAll" highlightClick="1"/>
          </p:cNvPr>
          <p:cNvSpPr>
            <a:spLocks noChangeArrowheads="1"/>
          </p:cNvSpPr>
          <p:nvPr/>
        </p:nvSpPr>
        <p:spPr bwMode="auto">
          <a:xfrm>
            <a:off x="0" y="228600"/>
            <a:ext cx="990600" cy="228600"/>
          </a:xfrm>
          <a:prstGeom prst="actionButtonBlank">
            <a:avLst/>
          </a:prstGeom>
          <a:ln/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/>
              <a:t>Reset</a:t>
            </a:r>
          </a:p>
        </p:txBody>
      </p:sp>
      <p:sp>
        <p:nvSpPr>
          <p:cNvPr id="142" name="AutoShape 77">
            <a:hlinkClick r:id="rId3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90600" cy="228600"/>
          </a:xfrm>
          <a:prstGeom prst="actionButtonBlank">
            <a:avLst/>
          </a:prstGeom>
          <a:ln/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dirty="0"/>
              <a:t>Instructions</a:t>
            </a:r>
          </a:p>
        </p:txBody>
      </p:sp>
      <p:sp>
        <p:nvSpPr>
          <p:cNvPr id="143" name="AutoShape 78">
            <a:hlinkClick r:id="rId3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228600"/>
            <a:ext cx="990600" cy="228600"/>
          </a:xfrm>
          <a:prstGeom prst="actionButtonBlank">
            <a:avLst/>
          </a:prstGeom>
          <a:ln/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dirty="0"/>
              <a:t>Double</a:t>
            </a:r>
          </a:p>
        </p:txBody>
      </p:sp>
      <p:sp>
        <p:nvSpPr>
          <p:cNvPr id="144" name="AutoShape 143">
            <a:hlinkClick r:id="" action="ppaction://macro?name=AdjustScores" highlightClick="1"/>
          </p:cNvPr>
          <p:cNvSpPr>
            <a:spLocks noChangeArrowheads="1"/>
          </p:cNvSpPr>
          <p:nvPr/>
        </p:nvSpPr>
        <p:spPr bwMode="auto">
          <a:xfrm>
            <a:off x="8077200" y="0"/>
            <a:ext cx="990600" cy="228600"/>
          </a:xfrm>
          <a:prstGeom prst="actionButtonBlank">
            <a:avLst/>
          </a:prstGeom>
          <a:ln/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/>
              <a:t>Adj Scores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52600"/>
            <a:ext cx="8229600" cy="838200"/>
          </a:xfrm>
        </p:spPr>
        <p:txBody>
          <a:bodyPr/>
          <a:lstStyle/>
          <a:p>
            <a:r>
              <a:rPr lang="en-US" dirty="0" smtClean="0"/>
              <a:t>What is containment?</a:t>
            </a:r>
            <a:endParaRPr lang="en-US" dirty="0"/>
          </a:p>
        </p:txBody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677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$300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D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smtClean="0"/>
              <a:t>The Berlin Wall came down in this year</a:t>
            </a:r>
            <a:endParaRPr lang="en-US" sz="6000"/>
          </a:p>
        </p:txBody>
      </p:sp>
      <p:sp>
        <p:nvSpPr>
          <p:cNvPr id="1057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779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229600" cy="838200"/>
          </a:xfrm>
        </p:spPr>
        <p:txBody>
          <a:bodyPr/>
          <a:lstStyle/>
          <a:p>
            <a:r>
              <a:rPr lang="en-US" dirty="0" smtClean="0"/>
              <a:t>What is 1989?</a:t>
            </a:r>
            <a:endParaRPr lang="en-US" dirty="0"/>
          </a:p>
        </p:txBody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882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D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Decisions at this conference are said to have led to the Cold War.</a:t>
            </a:r>
            <a:endParaRPr lang="en-US" sz="6600" dirty="0"/>
          </a:p>
        </p:txBody>
      </p:sp>
      <p:sp>
        <p:nvSpPr>
          <p:cNvPr id="10598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984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$500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76400"/>
            <a:ext cx="8229600" cy="838200"/>
          </a:xfrm>
        </p:spPr>
        <p:txBody>
          <a:bodyPr/>
          <a:lstStyle/>
          <a:p>
            <a:r>
              <a:rPr lang="en-US" dirty="0" smtClean="0"/>
              <a:t>What is Yalta?</a:t>
            </a:r>
            <a:endParaRPr lang="en-US" dirty="0"/>
          </a:p>
        </p:txBody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086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$500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LBJ's domestic policy</a:t>
            </a:r>
            <a:endParaRPr lang="en-US"/>
          </a:p>
        </p:txBody>
      </p:sp>
      <p:sp>
        <p:nvSpPr>
          <p:cNvPr id="10618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189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52600"/>
            <a:ext cx="8229600" cy="838200"/>
          </a:xfrm>
        </p:spPr>
        <p:txBody>
          <a:bodyPr/>
          <a:lstStyle/>
          <a:p>
            <a:r>
              <a:rPr lang="en-US" dirty="0" smtClean="0"/>
              <a:t>What is the Great Society?</a:t>
            </a:r>
            <a:endParaRPr lang="en-US" dirty="0"/>
          </a:p>
        </p:txBody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291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smtClean="0"/>
              <a:t>The sexual revolution is an example of this</a:t>
            </a:r>
            <a:endParaRPr lang="en-US" sz="5400"/>
          </a:p>
        </p:txBody>
      </p:sp>
      <p:sp>
        <p:nvSpPr>
          <p:cNvPr id="1063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394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00200"/>
            <a:ext cx="8229600" cy="838200"/>
          </a:xfrm>
        </p:spPr>
        <p:txBody>
          <a:bodyPr/>
          <a:lstStyle/>
          <a:p>
            <a:r>
              <a:rPr lang="en-US" dirty="0" smtClean="0"/>
              <a:t>What is counterculture?</a:t>
            </a:r>
            <a:endParaRPr lang="en-US" dirty="0"/>
          </a:p>
        </p:txBody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496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JFK's domestic policy</a:t>
            </a:r>
            <a:endParaRPr lang="en-US"/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598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$300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Shanty towns built outside cities</a:t>
            </a:r>
            <a:endParaRPr lang="en-US" sz="6600" dirty="0"/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093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76400"/>
            <a:ext cx="8229600" cy="838200"/>
          </a:xfrm>
        </p:spPr>
        <p:txBody>
          <a:bodyPr/>
          <a:lstStyle/>
          <a:p>
            <a:r>
              <a:rPr lang="en-US" dirty="0" smtClean="0"/>
              <a:t>What is The New Frontier?</a:t>
            </a:r>
            <a:endParaRPr lang="en-US" dirty="0"/>
          </a:p>
        </p:txBody>
      </p:sp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701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$300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Main goal of LBJ's domestic policy</a:t>
            </a:r>
            <a:endParaRPr lang="en-US" sz="6600" dirty="0"/>
          </a:p>
        </p:txBody>
      </p:sp>
      <p:sp>
        <p:nvSpPr>
          <p:cNvPr id="1068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803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1682" y="1828800"/>
            <a:ext cx="8229600" cy="838200"/>
          </a:xfrm>
        </p:spPr>
        <p:txBody>
          <a:bodyPr/>
          <a:lstStyle/>
          <a:p>
            <a:r>
              <a:rPr lang="en-US" sz="5400" dirty="0" smtClean="0"/>
              <a:t>What is reduce poverty?</a:t>
            </a:r>
            <a:endParaRPr lang="en-US" sz="5400" dirty="0"/>
          </a:p>
        </p:txBody>
      </p:sp>
      <p:sp>
        <p:nvSpPr>
          <p:cNvPr id="106906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smtClean="0"/>
              <a:t>JFK was assassinated on this day</a:t>
            </a:r>
            <a:endParaRPr lang="en-US" sz="5400"/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008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$500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November 22, 1963</a:t>
            </a:r>
            <a:endParaRPr lang="en-US"/>
          </a:p>
        </p:txBody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110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$500</a:t>
            </a:r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F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LBJ sent in the National Guard to protect this group</a:t>
            </a:r>
            <a:endParaRPr lang="en-US" sz="6600" dirty="0"/>
          </a:p>
        </p:txBody>
      </p:sp>
      <p:sp>
        <p:nvSpPr>
          <p:cNvPr id="10721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213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dirty="0" smtClean="0"/>
              <a:t>Who are the Little Rock Nine?</a:t>
            </a:r>
            <a:endParaRPr lang="en-US" dirty="0"/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315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</a:t>
            </a:r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F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Phrase that made enforcing Brown v. Board difficult</a:t>
            </a:r>
            <a:endParaRPr lang="en-US" sz="6600" dirty="0"/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418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88576" y="1815353"/>
            <a:ext cx="8229600" cy="838200"/>
          </a:xfrm>
        </p:spPr>
        <p:txBody>
          <a:bodyPr/>
          <a:lstStyle/>
          <a:p>
            <a:r>
              <a:rPr lang="en-US" dirty="0" smtClean="0"/>
              <a:t>What is "All deliberate speed"?</a:t>
            </a:r>
            <a:endParaRPr lang="en-US" dirty="0"/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520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F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Organized farm workers into unions for better working conditions</a:t>
            </a:r>
            <a:endParaRPr lang="en-US" sz="6600" dirty="0"/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622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$300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38400"/>
            <a:ext cx="8229600" cy="838200"/>
          </a:xfrm>
        </p:spPr>
        <p:txBody>
          <a:bodyPr/>
          <a:lstStyle/>
          <a:p>
            <a:r>
              <a:rPr lang="en-US" dirty="0" smtClean="0"/>
              <a:t>What is a Hooverville?</a:t>
            </a:r>
            <a:endParaRPr lang="en-US" dirty="0"/>
          </a:p>
        </p:txBody>
      </p:sp>
      <p:sp>
        <p:nvSpPr>
          <p:cNvPr id="102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195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</a:t>
            </a:r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3059" y="1524000"/>
            <a:ext cx="8229600" cy="838200"/>
          </a:xfrm>
        </p:spPr>
        <p:txBody>
          <a:bodyPr/>
          <a:lstStyle/>
          <a:p>
            <a:r>
              <a:rPr lang="en-US" dirty="0" smtClean="0"/>
              <a:t>Who is Cesar Chavez?</a:t>
            </a:r>
            <a:endParaRPr lang="en-US" dirty="0"/>
          </a:p>
        </p:txBody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725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$300</a:t>
            </a:r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F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goal of Freedom Summer</a:t>
            </a:r>
            <a:endParaRPr lang="en-US"/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827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600200"/>
            <a:ext cx="8229600" cy="838200"/>
          </a:xfrm>
        </p:spPr>
        <p:txBody>
          <a:bodyPr/>
          <a:lstStyle/>
          <a:p>
            <a:r>
              <a:rPr lang="en-US" dirty="0" smtClean="0"/>
              <a:t>What is to register voters?</a:t>
            </a:r>
            <a:endParaRPr lang="en-US" dirty="0"/>
          </a:p>
        </p:txBody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930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F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This outlawed poll taxes </a:t>
            </a:r>
            <a:endParaRPr lang="en-US"/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032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$500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1682" y="1600200"/>
            <a:ext cx="8229600" cy="838200"/>
          </a:xfrm>
        </p:spPr>
        <p:txBody>
          <a:bodyPr/>
          <a:lstStyle/>
          <a:p>
            <a:r>
              <a:rPr lang="en-US" dirty="0" smtClean="0"/>
              <a:t>What is the 24th amendment?</a:t>
            </a:r>
            <a:endParaRPr lang="en-US" dirty="0"/>
          </a:p>
        </p:txBody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134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$500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ailyDoub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338" name="WordArt 2"/>
          <p:cNvSpPr>
            <a:spLocks noChangeArrowheads="1" noChangeShapeType="1" noTextEdit="1"/>
          </p:cNvSpPr>
          <p:nvPr/>
        </p:nvSpPr>
        <p:spPr bwMode="auto">
          <a:xfrm>
            <a:off x="685800" y="1143000"/>
            <a:ext cx="7467600" cy="457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Gyparody"/>
              </a:rPr>
              <a:t>DAILY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Gyparody"/>
              </a:rPr>
              <a:t>DOUBLE</a:t>
            </a:r>
          </a:p>
        </p:txBody>
      </p:sp>
      <p:sp>
        <p:nvSpPr>
          <p:cNvPr id="1166340" name="Text Box 4"/>
          <p:cNvSpPr txBox="1">
            <a:spLocks noChangeArrowheads="1"/>
          </p:cNvSpPr>
          <p:nvPr/>
        </p:nvSpPr>
        <p:spPr bwMode="auto">
          <a:xfrm>
            <a:off x="6172200" y="6096000"/>
            <a:ext cx="198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Enter your wager:</a:t>
            </a:r>
          </a:p>
        </p:txBody>
      </p:sp>
      <p:sp>
        <p:nvSpPr>
          <p:cNvPr id="1166341" name="AutoShape 5">
            <a:hlinkClick r:id="" action="ppaction://macro?name=SetDailyDoubleScore" highlightClick="1"/>
          </p:cNvPr>
          <p:cNvSpPr>
            <a:spLocks noChangeArrowheads="1"/>
          </p:cNvSpPr>
          <p:nvPr/>
        </p:nvSpPr>
        <p:spPr bwMode="auto">
          <a:xfrm>
            <a:off x="8534400" y="6477000"/>
            <a:ext cx="609600" cy="381000"/>
          </a:xfrm>
          <a:prstGeom prst="actionButtonBlank">
            <a:avLst/>
          </a:prstGeom>
          <a:ln/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Go!</a:t>
            </a:r>
          </a:p>
        </p:txBody>
      </p:sp>
      <p:sp>
        <p:nvSpPr>
          <p:cNvPr id="1166342" name="Text Box 6"/>
          <p:cNvSpPr txBox="1">
            <a:spLocks noChangeArrowheads="1"/>
          </p:cNvSpPr>
          <p:nvPr/>
        </p:nvSpPr>
        <p:spPr bwMode="auto">
          <a:xfrm>
            <a:off x="5867400" y="6491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$</a:t>
            </a: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166401" name="WagerBox" r:id="rId3" imgW="2362320" imgH="380880"/>
        </mc:Choice>
        <mc:Fallback>
          <p:control name="WagerBox" r:id="rId3" imgW="2362320" imgH="380880">
            <p:pic>
              <p:nvPicPr>
                <p:cNvPr id="2" name="WagerBo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6172200" y="6477000"/>
                  <a:ext cx="23622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oard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99160"/>
            <a:ext cx="8229600" cy="838200"/>
          </a:xfrm>
        </p:spPr>
        <p:txBody>
          <a:bodyPr/>
          <a:lstStyle/>
          <a:p>
            <a:r>
              <a:rPr lang="en-US"/>
              <a:t>Board</a:t>
            </a:r>
          </a:p>
        </p:txBody>
      </p:sp>
      <p:sp>
        <p:nvSpPr>
          <p:cNvPr id="1303555" name="Rectangle 3" descr="Brown marble"/>
          <p:cNvSpPr>
            <a:spLocks noChangeArrowheads="1"/>
          </p:cNvSpPr>
          <p:nvPr/>
        </p:nvSpPr>
        <p:spPr bwMode="auto">
          <a:xfrm>
            <a:off x="0" y="914400"/>
            <a:ext cx="9067800" cy="5943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3556" name="AutoShape 4"/>
          <p:cNvSpPr>
            <a:spLocks noChangeArrowheads="1"/>
          </p:cNvSpPr>
          <p:nvPr/>
        </p:nvSpPr>
        <p:spPr bwMode="auto">
          <a:xfrm>
            <a:off x="152400" y="944880"/>
            <a:ext cx="8763000" cy="838200"/>
          </a:xfrm>
          <a:prstGeom prst="roundRect">
            <a:avLst>
              <a:gd name="adj" fmla="val 16667"/>
            </a:avLst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557" name="AutoShape 5"/>
          <p:cNvSpPr>
            <a:spLocks noChangeArrowheads="1"/>
          </p:cNvSpPr>
          <p:nvPr/>
        </p:nvSpPr>
        <p:spPr bwMode="auto">
          <a:xfrm>
            <a:off x="152400" y="1798320"/>
            <a:ext cx="8763000" cy="5029200"/>
          </a:xfrm>
          <a:prstGeom prst="roundRect">
            <a:avLst>
              <a:gd name="adj" fmla="val 3662"/>
            </a:avLst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558" name="Category1"/>
          <p:cNvSpPr>
            <a:spLocks noChangeArrowheads="1"/>
          </p:cNvSpPr>
          <p:nvPr/>
        </p:nvSpPr>
        <p:spPr bwMode="auto">
          <a:xfrm>
            <a:off x="228600" y="1021080"/>
            <a:ext cx="13716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600" smtClean="0"/>
              <a:t>Vietnam</a:t>
            </a:r>
            <a:endParaRPr lang="en-US" sz="1600"/>
          </a:p>
        </p:txBody>
      </p:sp>
      <p:sp>
        <p:nvSpPr>
          <p:cNvPr id="1303559" name="Category2"/>
          <p:cNvSpPr>
            <a:spLocks noChangeArrowheads="1"/>
          </p:cNvSpPr>
          <p:nvPr/>
        </p:nvSpPr>
        <p:spPr bwMode="auto">
          <a:xfrm>
            <a:off x="1676400" y="1021080"/>
            <a:ext cx="13716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600" smtClean="0"/>
              <a:t>1970s/80s</a:t>
            </a:r>
            <a:endParaRPr lang="en-US" sz="1600"/>
          </a:p>
        </p:txBody>
      </p:sp>
      <p:sp>
        <p:nvSpPr>
          <p:cNvPr id="1303560" name="Category3"/>
          <p:cNvSpPr>
            <a:spLocks noChangeArrowheads="1"/>
          </p:cNvSpPr>
          <p:nvPr/>
        </p:nvSpPr>
        <p:spPr bwMode="auto">
          <a:xfrm>
            <a:off x="3124200" y="1021080"/>
            <a:ext cx="13716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600" smtClean="0"/>
              <a:t>1990s/Modern America</a:t>
            </a:r>
            <a:endParaRPr lang="en-US" sz="1600"/>
          </a:p>
        </p:txBody>
      </p:sp>
      <p:sp>
        <p:nvSpPr>
          <p:cNvPr id="1303561" name="Category4"/>
          <p:cNvSpPr>
            <a:spLocks noChangeArrowheads="1"/>
          </p:cNvSpPr>
          <p:nvPr/>
        </p:nvSpPr>
        <p:spPr bwMode="auto">
          <a:xfrm>
            <a:off x="4572000" y="1021080"/>
            <a:ext cx="13716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600" smtClean="0"/>
              <a:t>Wars</a:t>
            </a:r>
            <a:endParaRPr lang="en-US" sz="1600"/>
          </a:p>
        </p:txBody>
      </p:sp>
      <p:sp>
        <p:nvSpPr>
          <p:cNvPr id="1303562" name="Category5"/>
          <p:cNvSpPr>
            <a:spLocks noChangeArrowheads="1"/>
          </p:cNvSpPr>
          <p:nvPr/>
        </p:nvSpPr>
        <p:spPr bwMode="auto">
          <a:xfrm>
            <a:off x="6019800" y="1021080"/>
            <a:ext cx="13716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600" smtClean="0"/>
              <a:t>People</a:t>
            </a:r>
            <a:endParaRPr lang="en-US" sz="1600"/>
          </a:p>
        </p:txBody>
      </p:sp>
      <p:sp>
        <p:nvSpPr>
          <p:cNvPr id="1303563" name="Category6"/>
          <p:cNvSpPr>
            <a:spLocks noChangeArrowheads="1"/>
          </p:cNvSpPr>
          <p:nvPr/>
        </p:nvSpPr>
        <p:spPr bwMode="auto">
          <a:xfrm>
            <a:off x="7467600" y="1021080"/>
            <a:ext cx="13716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600" smtClean="0"/>
              <a:t>Grab Bag</a:t>
            </a:r>
            <a:endParaRPr lang="en-US" sz="1600"/>
          </a:p>
        </p:txBody>
      </p:sp>
      <p:sp>
        <p:nvSpPr>
          <p:cNvPr id="1303564" name="Rectangle 12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568" name="c1r100Back"/>
          <p:cNvSpPr>
            <a:spLocks noChangeArrowheads="1"/>
          </p:cNvSpPr>
          <p:nvPr/>
        </p:nvSpPr>
        <p:spPr bwMode="auto">
          <a:xfrm>
            <a:off x="228600" y="18745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569" name="c1r100Text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8600" y="19507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$200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570" name="c1r200Back"/>
          <p:cNvSpPr>
            <a:spLocks noChangeArrowheads="1"/>
          </p:cNvSpPr>
          <p:nvPr/>
        </p:nvSpPr>
        <p:spPr bwMode="auto">
          <a:xfrm>
            <a:off x="228600" y="28651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571" name="c1r200Text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28600" y="29413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$400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572" name="c1r300Back"/>
          <p:cNvSpPr>
            <a:spLocks noChangeArrowheads="1"/>
          </p:cNvSpPr>
          <p:nvPr/>
        </p:nvSpPr>
        <p:spPr bwMode="auto">
          <a:xfrm>
            <a:off x="228600" y="38557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573" name="c1r300Text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28600" y="39319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$600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574" name="c1r400Back"/>
          <p:cNvSpPr>
            <a:spLocks noChangeArrowheads="1"/>
          </p:cNvSpPr>
          <p:nvPr/>
        </p:nvSpPr>
        <p:spPr bwMode="auto">
          <a:xfrm>
            <a:off x="228600" y="48463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575" name="c1r400Text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28600" y="49225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$800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576" name="c1r500Back"/>
          <p:cNvSpPr>
            <a:spLocks noChangeArrowheads="1"/>
          </p:cNvSpPr>
          <p:nvPr/>
        </p:nvSpPr>
        <p:spPr bwMode="auto">
          <a:xfrm>
            <a:off x="228600" y="58369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577" name="c1r500Text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28600" y="59131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$1000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578" name="c2r100Back"/>
          <p:cNvSpPr>
            <a:spLocks noChangeArrowheads="1"/>
          </p:cNvSpPr>
          <p:nvPr/>
        </p:nvSpPr>
        <p:spPr bwMode="auto">
          <a:xfrm>
            <a:off x="1676400" y="18745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579" name="c2r100Text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1676400" y="19507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$200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580" name="c2r200Back"/>
          <p:cNvSpPr>
            <a:spLocks noChangeArrowheads="1"/>
          </p:cNvSpPr>
          <p:nvPr/>
        </p:nvSpPr>
        <p:spPr bwMode="auto">
          <a:xfrm>
            <a:off x="1676400" y="28651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581" name="c2r200Text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1676400" y="29413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$400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582" name="c2r300Back"/>
          <p:cNvSpPr>
            <a:spLocks noChangeArrowheads="1"/>
          </p:cNvSpPr>
          <p:nvPr/>
        </p:nvSpPr>
        <p:spPr bwMode="auto">
          <a:xfrm>
            <a:off x="1676400" y="38557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583" name="c2r300Text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1676400" y="39319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$600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584" name="c2r400Back"/>
          <p:cNvSpPr>
            <a:spLocks noChangeArrowheads="1"/>
          </p:cNvSpPr>
          <p:nvPr/>
        </p:nvSpPr>
        <p:spPr bwMode="auto">
          <a:xfrm>
            <a:off x="1676400" y="48463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585" name="c2r400Text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1676400" y="49225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$800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586" name="c2r500Back"/>
          <p:cNvSpPr>
            <a:spLocks noChangeArrowheads="1"/>
          </p:cNvSpPr>
          <p:nvPr/>
        </p:nvSpPr>
        <p:spPr bwMode="auto">
          <a:xfrm>
            <a:off x="1676400" y="58369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587" name="c2r500Text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1676400" y="59131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$1000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588" name="c3r100Back"/>
          <p:cNvSpPr>
            <a:spLocks noChangeArrowheads="1"/>
          </p:cNvSpPr>
          <p:nvPr/>
        </p:nvSpPr>
        <p:spPr bwMode="auto">
          <a:xfrm>
            <a:off x="3124200" y="18745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589" name="c3r100Text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3124200" y="19507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$200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590" name="c3r200Back"/>
          <p:cNvSpPr>
            <a:spLocks noChangeArrowheads="1"/>
          </p:cNvSpPr>
          <p:nvPr/>
        </p:nvSpPr>
        <p:spPr bwMode="auto">
          <a:xfrm>
            <a:off x="3124200" y="28651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591" name="c3r200Text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124200" y="29413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$400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592" name="c3r300Back"/>
          <p:cNvSpPr>
            <a:spLocks noChangeArrowheads="1"/>
          </p:cNvSpPr>
          <p:nvPr/>
        </p:nvSpPr>
        <p:spPr bwMode="auto">
          <a:xfrm>
            <a:off x="3124200" y="38557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593" name="c3r300Text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3124200" y="39319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$600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594" name="c3r400Back"/>
          <p:cNvSpPr>
            <a:spLocks noChangeArrowheads="1"/>
          </p:cNvSpPr>
          <p:nvPr/>
        </p:nvSpPr>
        <p:spPr bwMode="auto">
          <a:xfrm>
            <a:off x="3124200" y="48463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595" name="c3r400Text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124200" y="49225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$800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596" name="c3r500Back"/>
          <p:cNvSpPr>
            <a:spLocks noChangeArrowheads="1"/>
          </p:cNvSpPr>
          <p:nvPr/>
        </p:nvSpPr>
        <p:spPr bwMode="auto">
          <a:xfrm>
            <a:off x="3124200" y="58369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597" name="c3r500Text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3124200" y="59131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$1000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598" name="c4r100Back"/>
          <p:cNvSpPr>
            <a:spLocks noChangeArrowheads="1"/>
          </p:cNvSpPr>
          <p:nvPr/>
        </p:nvSpPr>
        <p:spPr bwMode="auto">
          <a:xfrm>
            <a:off x="4572000" y="18745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599" name="c4r100Text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4572000" y="19507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$200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00" name="c4r200Back"/>
          <p:cNvSpPr>
            <a:spLocks noChangeArrowheads="1"/>
          </p:cNvSpPr>
          <p:nvPr/>
        </p:nvSpPr>
        <p:spPr bwMode="auto">
          <a:xfrm>
            <a:off x="4572000" y="28651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601" name="c4r200Text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4572000" y="29413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$400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02" name="c4r300Back"/>
          <p:cNvSpPr>
            <a:spLocks noChangeArrowheads="1"/>
          </p:cNvSpPr>
          <p:nvPr/>
        </p:nvSpPr>
        <p:spPr bwMode="auto">
          <a:xfrm>
            <a:off x="4572000" y="38557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603" name="c4r300Text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4572000" y="39319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$600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04" name="c4r400Back"/>
          <p:cNvSpPr>
            <a:spLocks noChangeArrowheads="1"/>
          </p:cNvSpPr>
          <p:nvPr/>
        </p:nvSpPr>
        <p:spPr bwMode="auto">
          <a:xfrm>
            <a:off x="4572000" y="48463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605" name="c4r400Text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4572000" y="49225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$800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06" name="c4r500Back"/>
          <p:cNvSpPr>
            <a:spLocks noChangeArrowheads="1"/>
          </p:cNvSpPr>
          <p:nvPr/>
        </p:nvSpPr>
        <p:spPr bwMode="auto">
          <a:xfrm>
            <a:off x="4572000" y="58369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607" name="c4r500Text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4572000" y="59131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$1000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08" name="c5r100Back"/>
          <p:cNvSpPr>
            <a:spLocks noChangeArrowheads="1"/>
          </p:cNvSpPr>
          <p:nvPr/>
        </p:nvSpPr>
        <p:spPr bwMode="auto">
          <a:xfrm>
            <a:off x="6019800" y="18745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609" name="c5r100Text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6019800" y="19507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$200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10" name="c5r200Back"/>
          <p:cNvSpPr>
            <a:spLocks noChangeArrowheads="1"/>
          </p:cNvSpPr>
          <p:nvPr/>
        </p:nvSpPr>
        <p:spPr bwMode="auto">
          <a:xfrm>
            <a:off x="6019800" y="28651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611" name="c5r200Text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6019800" y="29413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$400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12" name="c5r300Back"/>
          <p:cNvSpPr>
            <a:spLocks noChangeArrowheads="1"/>
          </p:cNvSpPr>
          <p:nvPr/>
        </p:nvSpPr>
        <p:spPr bwMode="auto">
          <a:xfrm>
            <a:off x="6019800" y="38557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613" name="c5r300Text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6019800" y="39319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$600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14" name="c5r400Back"/>
          <p:cNvSpPr>
            <a:spLocks noChangeArrowheads="1"/>
          </p:cNvSpPr>
          <p:nvPr/>
        </p:nvSpPr>
        <p:spPr bwMode="auto">
          <a:xfrm>
            <a:off x="6019800" y="48463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615" name="c5r400Text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6019800" y="49225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$800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16" name="c5r500Back"/>
          <p:cNvSpPr>
            <a:spLocks noChangeArrowheads="1"/>
          </p:cNvSpPr>
          <p:nvPr/>
        </p:nvSpPr>
        <p:spPr bwMode="auto">
          <a:xfrm>
            <a:off x="6019800" y="58369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617" name="c5r500Text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6019800" y="59131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$1000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18" name="c6r100Back"/>
          <p:cNvSpPr>
            <a:spLocks noChangeArrowheads="1"/>
          </p:cNvSpPr>
          <p:nvPr/>
        </p:nvSpPr>
        <p:spPr bwMode="auto">
          <a:xfrm>
            <a:off x="7467600" y="18745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619" name="c6r100Text">
            <a:hlinkClick r:id="rId29" action="ppaction://hlinksldjump"/>
          </p:cNvPr>
          <p:cNvSpPr>
            <a:spLocks noChangeArrowheads="1"/>
          </p:cNvSpPr>
          <p:nvPr/>
        </p:nvSpPr>
        <p:spPr bwMode="auto">
          <a:xfrm>
            <a:off x="7467600" y="19507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$200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20" name="c6r200Back"/>
          <p:cNvSpPr>
            <a:spLocks noChangeArrowheads="1"/>
          </p:cNvSpPr>
          <p:nvPr/>
        </p:nvSpPr>
        <p:spPr bwMode="auto">
          <a:xfrm>
            <a:off x="7467600" y="28651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621" name="c6r200Text">
            <a:hlinkClick r:id="rId30" action="ppaction://hlinksldjump"/>
          </p:cNvPr>
          <p:cNvSpPr>
            <a:spLocks noChangeArrowheads="1"/>
          </p:cNvSpPr>
          <p:nvPr/>
        </p:nvSpPr>
        <p:spPr bwMode="auto">
          <a:xfrm>
            <a:off x="7467600" y="29413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$400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22" name="c6r300Back"/>
          <p:cNvSpPr>
            <a:spLocks noChangeArrowheads="1"/>
          </p:cNvSpPr>
          <p:nvPr/>
        </p:nvSpPr>
        <p:spPr bwMode="auto">
          <a:xfrm>
            <a:off x="7467600" y="38557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623" name="c6r300Text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7467600" y="39319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$600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24" name="c6r400Back"/>
          <p:cNvSpPr>
            <a:spLocks noChangeArrowheads="1"/>
          </p:cNvSpPr>
          <p:nvPr/>
        </p:nvSpPr>
        <p:spPr bwMode="auto">
          <a:xfrm>
            <a:off x="7467600" y="48463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625" name="c6r400Text">
            <a:hlinkClick r:id="rId32" action="ppaction://hlinksldjump"/>
          </p:cNvPr>
          <p:cNvSpPr>
            <a:spLocks noChangeArrowheads="1"/>
          </p:cNvSpPr>
          <p:nvPr/>
        </p:nvSpPr>
        <p:spPr bwMode="auto">
          <a:xfrm>
            <a:off x="7467600" y="49225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$800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26" name="c6r500Back"/>
          <p:cNvSpPr>
            <a:spLocks noChangeArrowheads="1"/>
          </p:cNvSpPr>
          <p:nvPr/>
        </p:nvSpPr>
        <p:spPr bwMode="auto">
          <a:xfrm>
            <a:off x="7467600" y="5836920"/>
            <a:ext cx="1371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03627" name="c6r500Text">
            <a:hlinkClick r:id="rId33" action="ppaction://hlinksldjump"/>
          </p:cNvPr>
          <p:cNvSpPr>
            <a:spLocks noChangeArrowheads="1"/>
          </p:cNvSpPr>
          <p:nvPr/>
        </p:nvSpPr>
        <p:spPr bwMode="auto">
          <a:xfrm>
            <a:off x="7467600" y="591312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$1000</a:t>
            </a:r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28" name="c1r100Back"/>
          <p:cNvSpPr>
            <a:spLocks noChangeArrowheads="1"/>
          </p:cNvSpPr>
          <p:nvPr/>
        </p:nvSpPr>
        <p:spPr bwMode="auto">
          <a:xfrm>
            <a:off x="228600" y="18745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29" name="c1r100Text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8600" y="19507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30" name="c1r200Back"/>
          <p:cNvSpPr>
            <a:spLocks noChangeArrowheads="1"/>
          </p:cNvSpPr>
          <p:nvPr/>
        </p:nvSpPr>
        <p:spPr bwMode="auto">
          <a:xfrm>
            <a:off x="228600" y="28651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31" name="c1r200Text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28600" y="29413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32" name="c1r300Back"/>
          <p:cNvSpPr>
            <a:spLocks noChangeArrowheads="1"/>
          </p:cNvSpPr>
          <p:nvPr/>
        </p:nvSpPr>
        <p:spPr bwMode="auto">
          <a:xfrm>
            <a:off x="228600" y="38557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33" name="c1r300Text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28600" y="39319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34" name="c1r400Back"/>
          <p:cNvSpPr>
            <a:spLocks noChangeArrowheads="1"/>
          </p:cNvSpPr>
          <p:nvPr/>
        </p:nvSpPr>
        <p:spPr bwMode="auto">
          <a:xfrm>
            <a:off x="228600" y="48463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35" name="c1r400Text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28600" y="49225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36" name="c1r500Back"/>
          <p:cNvSpPr>
            <a:spLocks noChangeArrowheads="1"/>
          </p:cNvSpPr>
          <p:nvPr/>
        </p:nvSpPr>
        <p:spPr bwMode="auto">
          <a:xfrm>
            <a:off x="228600" y="58369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37" name="c1r500Text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28600" y="59131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38" name="c2r100Back"/>
          <p:cNvSpPr>
            <a:spLocks noChangeArrowheads="1"/>
          </p:cNvSpPr>
          <p:nvPr/>
        </p:nvSpPr>
        <p:spPr bwMode="auto">
          <a:xfrm>
            <a:off x="1676400" y="18745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39" name="c2r100Text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1676400" y="19507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40" name="c2r200Back"/>
          <p:cNvSpPr>
            <a:spLocks noChangeArrowheads="1"/>
          </p:cNvSpPr>
          <p:nvPr/>
        </p:nvSpPr>
        <p:spPr bwMode="auto">
          <a:xfrm>
            <a:off x="1676400" y="28651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41" name="c2r200Text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1676400" y="29413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42" name="c2r300Back"/>
          <p:cNvSpPr>
            <a:spLocks noChangeArrowheads="1"/>
          </p:cNvSpPr>
          <p:nvPr/>
        </p:nvSpPr>
        <p:spPr bwMode="auto">
          <a:xfrm>
            <a:off x="1676400" y="38557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43" name="c2r300Text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1676400" y="39319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44" name="c2r400Back"/>
          <p:cNvSpPr>
            <a:spLocks noChangeArrowheads="1"/>
          </p:cNvSpPr>
          <p:nvPr/>
        </p:nvSpPr>
        <p:spPr bwMode="auto">
          <a:xfrm>
            <a:off x="1676400" y="48463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45" name="c2r400Text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1676400" y="49225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46" name="c2r500Back"/>
          <p:cNvSpPr>
            <a:spLocks noChangeArrowheads="1"/>
          </p:cNvSpPr>
          <p:nvPr/>
        </p:nvSpPr>
        <p:spPr bwMode="auto">
          <a:xfrm>
            <a:off x="1676400" y="58369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47" name="c2r500Text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1676400" y="59131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48" name="c3r100Back"/>
          <p:cNvSpPr>
            <a:spLocks noChangeArrowheads="1"/>
          </p:cNvSpPr>
          <p:nvPr/>
        </p:nvSpPr>
        <p:spPr bwMode="auto">
          <a:xfrm>
            <a:off x="3124200" y="18745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49" name="c3r100Text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3124200" y="19507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50" name="c3r200Back"/>
          <p:cNvSpPr>
            <a:spLocks noChangeArrowheads="1"/>
          </p:cNvSpPr>
          <p:nvPr/>
        </p:nvSpPr>
        <p:spPr bwMode="auto">
          <a:xfrm>
            <a:off x="3124200" y="28651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51" name="c3r200Text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124200" y="29413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52" name="c3r300Back"/>
          <p:cNvSpPr>
            <a:spLocks noChangeArrowheads="1"/>
          </p:cNvSpPr>
          <p:nvPr/>
        </p:nvSpPr>
        <p:spPr bwMode="auto">
          <a:xfrm>
            <a:off x="3124200" y="38557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53" name="c3r300Text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3124200" y="39319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54" name="c3r400Back"/>
          <p:cNvSpPr>
            <a:spLocks noChangeArrowheads="1"/>
          </p:cNvSpPr>
          <p:nvPr/>
        </p:nvSpPr>
        <p:spPr bwMode="auto">
          <a:xfrm>
            <a:off x="3124200" y="48463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55" name="c3r400Text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124200" y="49225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56" name="c3r500Back"/>
          <p:cNvSpPr>
            <a:spLocks noChangeArrowheads="1"/>
          </p:cNvSpPr>
          <p:nvPr/>
        </p:nvSpPr>
        <p:spPr bwMode="auto">
          <a:xfrm>
            <a:off x="3124200" y="58369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57" name="c3r500Text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3124200" y="59131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58" name="c4r100Back"/>
          <p:cNvSpPr>
            <a:spLocks noChangeArrowheads="1"/>
          </p:cNvSpPr>
          <p:nvPr/>
        </p:nvSpPr>
        <p:spPr bwMode="auto">
          <a:xfrm>
            <a:off x="4572000" y="18745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59" name="c4r100Text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4572000" y="19507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60" name="c4r200Back"/>
          <p:cNvSpPr>
            <a:spLocks noChangeArrowheads="1"/>
          </p:cNvSpPr>
          <p:nvPr/>
        </p:nvSpPr>
        <p:spPr bwMode="auto">
          <a:xfrm>
            <a:off x="4572000" y="28651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61" name="c4r200Text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4572000" y="29413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62" name="c4r300Back"/>
          <p:cNvSpPr>
            <a:spLocks noChangeArrowheads="1"/>
          </p:cNvSpPr>
          <p:nvPr/>
        </p:nvSpPr>
        <p:spPr bwMode="auto">
          <a:xfrm>
            <a:off x="4572000" y="38557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63" name="c4r300Text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4572000" y="39319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64" name="c4r400Back"/>
          <p:cNvSpPr>
            <a:spLocks noChangeArrowheads="1"/>
          </p:cNvSpPr>
          <p:nvPr/>
        </p:nvSpPr>
        <p:spPr bwMode="auto">
          <a:xfrm>
            <a:off x="4572000" y="48463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65" name="c4r400Text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4572000" y="49225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66" name="c4r500Back"/>
          <p:cNvSpPr>
            <a:spLocks noChangeArrowheads="1"/>
          </p:cNvSpPr>
          <p:nvPr/>
        </p:nvSpPr>
        <p:spPr bwMode="auto">
          <a:xfrm>
            <a:off x="4572000" y="58369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67" name="c4r500Text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4572000" y="59131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68" name="c5r100Back"/>
          <p:cNvSpPr>
            <a:spLocks noChangeArrowheads="1"/>
          </p:cNvSpPr>
          <p:nvPr/>
        </p:nvSpPr>
        <p:spPr bwMode="auto">
          <a:xfrm>
            <a:off x="6019800" y="18745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69" name="c5r100Text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6019800" y="19507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70" name="c5r200Back"/>
          <p:cNvSpPr>
            <a:spLocks noChangeArrowheads="1"/>
          </p:cNvSpPr>
          <p:nvPr/>
        </p:nvSpPr>
        <p:spPr bwMode="auto">
          <a:xfrm>
            <a:off x="6019800" y="28651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71" name="c5r200Text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6019800" y="29413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72" name="c5r300Back"/>
          <p:cNvSpPr>
            <a:spLocks noChangeArrowheads="1"/>
          </p:cNvSpPr>
          <p:nvPr/>
        </p:nvSpPr>
        <p:spPr bwMode="auto">
          <a:xfrm>
            <a:off x="6019800" y="38557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73" name="c5r300Text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6019800" y="39319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74" name="c5r400Back"/>
          <p:cNvSpPr>
            <a:spLocks noChangeArrowheads="1"/>
          </p:cNvSpPr>
          <p:nvPr/>
        </p:nvSpPr>
        <p:spPr bwMode="auto">
          <a:xfrm>
            <a:off x="6019800" y="48463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75" name="c5r400Text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6019800" y="49225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76" name="c5r500Back"/>
          <p:cNvSpPr>
            <a:spLocks noChangeArrowheads="1"/>
          </p:cNvSpPr>
          <p:nvPr/>
        </p:nvSpPr>
        <p:spPr bwMode="auto">
          <a:xfrm>
            <a:off x="6019800" y="58369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77" name="c5r500Text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6019800" y="59131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78" name="c6r100Back"/>
          <p:cNvSpPr>
            <a:spLocks noChangeArrowheads="1"/>
          </p:cNvSpPr>
          <p:nvPr/>
        </p:nvSpPr>
        <p:spPr bwMode="auto">
          <a:xfrm>
            <a:off x="7467600" y="18745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79" name="c6r100Text">
            <a:hlinkClick r:id="rId29" action="ppaction://hlinksldjump"/>
          </p:cNvPr>
          <p:cNvSpPr>
            <a:spLocks noChangeArrowheads="1"/>
          </p:cNvSpPr>
          <p:nvPr/>
        </p:nvSpPr>
        <p:spPr bwMode="auto">
          <a:xfrm>
            <a:off x="7467600" y="19507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80" name="c6r200Back"/>
          <p:cNvSpPr>
            <a:spLocks noChangeArrowheads="1"/>
          </p:cNvSpPr>
          <p:nvPr/>
        </p:nvSpPr>
        <p:spPr bwMode="auto">
          <a:xfrm>
            <a:off x="7467600" y="28651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81" name="c6r200Text">
            <a:hlinkClick r:id="rId30" action="ppaction://hlinksldjump"/>
          </p:cNvPr>
          <p:cNvSpPr>
            <a:spLocks noChangeArrowheads="1"/>
          </p:cNvSpPr>
          <p:nvPr/>
        </p:nvSpPr>
        <p:spPr bwMode="auto">
          <a:xfrm>
            <a:off x="7467600" y="29413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82" name="c6r300Back"/>
          <p:cNvSpPr>
            <a:spLocks noChangeArrowheads="1"/>
          </p:cNvSpPr>
          <p:nvPr/>
        </p:nvSpPr>
        <p:spPr bwMode="auto">
          <a:xfrm>
            <a:off x="7467600" y="38557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83" name="c6r300Text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7467600" y="39319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84" name="c6r400Back"/>
          <p:cNvSpPr>
            <a:spLocks noChangeArrowheads="1"/>
          </p:cNvSpPr>
          <p:nvPr/>
        </p:nvSpPr>
        <p:spPr bwMode="auto">
          <a:xfrm>
            <a:off x="7467600" y="48463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85" name="c6r400Text">
            <a:hlinkClick r:id="rId32" action="ppaction://hlinksldjump"/>
          </p:cNvPr>
          <p:cNvSpPr>
            <a:spLocks noChangeArrowheads="1"/>
          </p:cNvSpPr>
          <p:nvPr/>
        </p:nvSpPr>
        <p:spPr bwMode="auto">
          <a:xfrm>
            <a:off x="7467600" y="49225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86" name="c6r500Back"/>
          <p:cNvSpPr>
            <a:spLocks noChangeArrowheads="1"/>
          </p:cNvSpPr>
          <p:nvPr/>
        </p:nvSpPr>
        <p:spPr bwMode="auto">
          <a:xfrm>
            <a:off x="7467600" y="583692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3687" name="c6r500Text">
            <a:hlinkClick r:id="rId33" action="ppaction://hlinksldjump"/>
          </p:cNvPr>
          <p:cNvSpPr>
            <a:spLocks noChangeArrowheads="1"/>
          </p:cNvSpPr>
          <p:nvPr/>
        </p:nvSpPr>
        <p:spPr bwMode="auto">
          <a:xfrm>
            <a:off x="7467600" y="5913120"/>
            <a:ext cx="1371600" cy="762000"/>
          </a:xfrm>
          <a:prstGeom prst="rect">
            <a:avLst/>
          </a:prstGeom>
          <a:solidFill>
            <a:srgbClr val="1C1C1C">
              <a:alpha val="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88" name="DailyDoubleSender1">
            <a:hlinkClick r:id="rId34" action="ppaction://hlinksldjump"/>
          </p:cNvPr>
          <p:cNvSpPr>
            <a:spLocks noChangeArrowheads="1"/>
          </p:cNvSpPr>
          <p:nvPr/>
        </p:nvSpPr>
        <p:spPr bwMode="auto">
          <a:xfrm>
            <a:off x="4572000" y="2946400"/>
            <a:ext cx="1371600" cy="762000"/>
          </a:xfrm>
          <a:prstGeom prst="rect">
            <a:avLst/>
          </a:prstGeom>
          <a:solidFill>
            <a:srgbClr val="1C1C1C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3689" name="Text Box 137"/>
          <p:cNvSpPr txBox="1">
            <a:spLocks noChangeArrowheads="1"/>
          </p:cNvSpPr>
          <p:nvPr/>
        </p:nvSpPr>
        <p:spPr bwMode="auto">
          <a:xfrm>
            <a:off x="212725" y="-496888"/>
            <a:ext cx="35958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 Daily Doubles are located at:</a:t>
            </a:r>
          </a:p>
        </p:txBody>
      </p:sp>
      <p:sp>
        <p:nvSpPr>
          <p:cNvPr id="1303690" name="DailyDoubleLocationBox1"/>
          <p:cNvSpPr>
            <a:spLocks noChangeArrowheads="1"/>
          </p:cNvSpPr>
          <p:nvPr/>
        </p:nvSpPr>
        <p:spPr bwMode="auto">
          <a:xfrm>
            <a:off x="4114800" y="-533400"/>
            <a:ext cx="1219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D2</a:t>
            </a:r>
            <a:endParaRPr lang="en-US"/>
          </a:p>
        </p:txBody>
      </p:sp>
      <p:sp>
        <p:nvSpPr>
          <p:cNvPr id="1303691" name="Rectangle 139"/>
          <p:cNvSpPr>
            <a:spLocks noChangeArrowheads="1"/>
          </p:cNvSpPr>
          <p:nvPr/>
        </p:nvSpPr>
        <p:spPr bwMode="auto">
          <a:xfrm>
            <a:off x="4114800" y="-533400"/>
            <a:ext cx="1219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/>
              <a:t>Move to</a:t>
            </a:r>
            <a:br>
              <a:rPr lang="en-US" sz="1200" dirty="0"/>
            </a:br>
            <a:r>
              <a:rPr lang="en-US" sz="1200" dirty="0"/>
              <a:t>reveal location</a:t>
            </a:r>
          </a:p>
        </p:txBody>
      </p:sp>
      <p:sp>
        <p:nvSpPr>
          <p:cNvPr id="141" name="DailyDoubleLocationBox2"/>
          <p:cNvSpPr>
            <a:spLocks noChangeArrowheads="1"/>
          </p:cNvSpPr>
          <p:nvPr/>
        </p:nvSpPr>
        <p:spPr bwMode="auto">
          <a:xfrm>
            <a:off x="5486400" y="-541338"/>
            <a:ext cx="1219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B4</a:t>
            </a:r>
            <a:endParaRPr lang="en-US"/>
          </a:p>
        </p:txBody>
      </p:sp>
      <p:sp>
        <p:nvSpPr>
          <p:cNvPr id="142" name="DailyDoubleSender2">
            <a:hlinkClick r:id="rId35" action="ppaction://hlinksldjump"/>
          </p:cNvPr>
          <p:cNvSpPr>
            <a:spLocks noChangeArrowheads="1"/>
          </p:cNvSpPr>
          <p:nvPr/>
        </p:nvSpPr>
        <p:spPr bwMode="auto">
          <a:xfrm>
            <a:off x="1676400" y="4927600"/>
            <a:ext cx="1371600" cy="762000"/>
          </a:xfrm>
          <a:prstGeom prst="rect">
            <a:avLst/>
          </a:prstGeom>
          <a:solidFill>
            <a:srgbClr val="1C1C1C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4" name="AutoShape 77">
            <a:hlinkClick r:id="rId3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90600" cy="228600"/>
          </a:xfrm>
          <a:prstGeom prst="actionButtonBlank">
            <a:avLst/>
          </a:prstGeom>
          <a:ln/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dirty="0"/>
              <a:t>Instructions</a:t>
            </a:r>
          </a:p>
        </p:txBody>
      </p:sp>
      <p:sp>
        <p:nvSpPr>
          <p:cNvPr id="145" name="AutoShape 78">
            <a:hlinkClick r:id="rId3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228600"/>
            <a:ext cx="990600" cy="228600"/>
          </a:xfrm>
          <a:prstGeom prst="actionButtonBlank">
            <a:avLst/>
          </a:prstGeom>
          <a:ln/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dirty="0"/>
              <a:t>Final</a:t>
            </a:r>
          </a:p>
        </p:txBody>
      </p:sp>
      <p:sp>
        <p:nvSpPr>
          <p:cNvPr id="146" name="AutoShape 143">
            <a:hlinkClick r:id="" action="ppaction://macro?name=AdjustScores" highlightClick="1"/>
          </p:cNvPr>
          <p:cNvSpPr>
            <a:spLocks noChangeArrowheads="1"/>
          </p:cNvSpPr>
          <p:nvPr/>
        </p:nvSpPr>
        <p:spPr bwMode="auto">
          <a:xfrm>
            <a:off x="8077200" y="0"/>
            <a:ext cx="990600" cy="228600"/>
          </a:xfrm>
          <a:prstGeom prst="actionButtonBlank">
            <a:avLst/>
          </a:prstGeom>
          <a:ln/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/>
              <a:t>Adj Scores</a:t>
            </a:r>
          </a:p>
        </p:txBody>
      </p:sp>
      <p:sp>
        <p:nvSpPr>
          <p:cNvPr id="147" name="AutoShape 78">
            <a:hlinkClick r:id="rId3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"/>
            <a:ext cx="990600" cy="228600"/>
          </a:xfrm>
          <a:prstGeom prst="actionButtonBlank">
            <a:avLst/>
          </a:prstGeom>
          <a:ln/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dirty="0"/>
              <a:t>Single</a:t>
            </a:r>
          </a:p>
        </p:txBody>
      </p:sp>
      <p:sp>
        <p:nvSpPr>
          <p:cNvPr id="148" name="Rectangle 139"/>
          <p:cNvSpPr>
            <a:spLocks noChangeArrowheads="1"/>
          </p:cNvSpPr>
          <p:nvPr/>
        </p:nvSpPr>
        <p:spPr bwMode="auto">
          <a:xfrm>
            <a:off x="5486400" y="-542926"/>
            <a:ext cx="1219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/>
              <a:t>Move to</a:t>
            </a:r>
            <a:br>
              <a:rPr lang="en-US" sz="1200" dirty="0"/>
            </a:br>
            <a:r>
              <a:rPr lang="en-US" sz="1200" dirty="0"/>
              <a:t>reveal location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A massacre by U.S. soldiers in this village was hidden by the government</a:t>
            </a:r>
            <a:endParaRPr lang="en-US" sz="6600" dirty="0"/>
          </a:p>
        </p:txBody>
      </p:sp>
      <p:sp>
        <p:nvSpPr>
          <p:cNvPr id="130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0560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165" y="1828800"/>
            <a:ext cx="8229600" cy="838200"/>
          </a:xfrm>
        </p:spPr>
        <p:txBody>
          <a:bodyPr/>
          <a:lstStyle/>
          <a:p>
            <a:r>
              <a:rPr lang="en-US" sz="5400" dirty="0" smtClean="0"/>
              <a:t>What is My Lai?</a:t>
            </a:r>
            <a:endParaRPr lang="en-US" sz="5400" dirty="0"/>
          </a:p>
        </p:txBody>
      </p:sp>
      <p:sp>
        <p:nvSpPr>
          <p:cNvPr id="130765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 tactic used to find the </a:t>
            </a:r>
            <a:br>
              <a:rPr lang="en-US" dirty="0" smtClean="0"/>
            </a:br>
            <a:r>
              <a:rPr lang="en-US" dirty="0" smtClean="0"/>
              <a:t>Viet Cong</a:t>
            </a:r>
            <a:endParaRPr lang="en-US" dirty="0"/>
          </a:p>
        </p:txBody>
      </p:sp>
      <p:sp>
        <p:nvSpPr>
          <p:cNvPr id="130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0970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9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Provided work for artists, actors, musicians</a:t>
            </a:r>
            <a:endParaRPr lang="en-US" sz="6600" dirty="0"/>
          </a:p>
        </p:txBody>
      </p:sp>
      <p:sp>
        <p:nvSpPr>
          <p:cNvPr id="10229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298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1512" y="2133600"/>
            <a:ext cx="8229600" cy="838200"/>
          </a:xfrm>
        </p:spPr>
        <p:txBody>
          <a:bodyPr/>
          <a:lstStyle/>
          <a:p>
            <a:r>
              <a:rPr lang="en-US" dirty="0" smtClean="0"/>
              <a:t>What is Search and Destroy missions?</a:t>
            </a:r>
            <a:endParaRPr lang="en-US" dirty="0"/>
          </a:p>
        </p:txBody>
      </p:sp>
      <p:sp>
        <p:nvSpPr>
          <p:cNvPr id="131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1174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owered the voting age to 18</a:t>
            </a:r>
            <a:endParaRPr lang="en-US" dirty="0"/>
          </a:p>
        </p:txBody>
      </p:sp>
      <p:sp>
        <p:nvSpPr>
          <p:cNvPr id="131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1379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$600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1682" y="1676400"/>
            <a:ext cx="8229600" cy="838200"/>
          </a:xfrm>
        </p:spPr>
        <p:txBody>
          <a:bodyPr/>
          <a:lstStyle/>
          <a:p>
            <a:r>
              <a:rPr lang="en-US" dirty="0" smtClean="0"/>
              <a:t>What is the 26th amendment?</a:t>
            </a:r>
            <a:endParaRPr lang="en-US" dirty="0"/>
          </a:p>
        </p:txBody>
      </p:sp>
      <p:sp>
        <p:nvSpPr>
          <p:cNvPr id="131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1584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$600</a:t>
            </a:r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Gave President Nixon almost complete power over the war</a:t>
            </a:r>
            <a:endParaRPr lang="en-US"/>
          </a:p>
        </p:txBody>
      </p:sp>
      <p:sp>
        <p:nvSpPr>
          <p:cNvPr id="13178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1789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$800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229600" cy="838200"/>
          </a:xfrm>
        </p:spPr>
        <p:txBody>
          <a:bodyPr/>
          <a:lstStyle/>
          <a:p>
            <a:r>
              <a:rPr lang="en-US" dirty="0" smtClean="0"/>
              <a:t>What is the Gulf of Tonkin Resolution?</a:t>
            </a:r>
            <a:endParaRPr lang="en-US" dirty="0"/>
          </a:p>
        </p:txBody>
      </p:sp>
      <p:sp>
        <p:nvSpPr>
          <p:cNvPr id="131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1994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$800</a:t>
            </a:r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A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9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Year of the cease-fire in Vietnam</a:t>
            </a:r>
            <a:endParaRPr lang="en-US" sz="6600" dirty="0"/>
          </a:p>
        </p:txBody>
      </p:sp>
      <p:sp>
        <p:nvSpPr>
          <p:cNvPr id="13219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2198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676400"/>
            <a:ext cx="8229600" cy="838200"/>
          </a:xfrm>
        </p:spPr>
        <p:txBody>
          <a:bodyPr/>
          <a:lstStyle/>
          <a:p>
            <a:r>
              <a:rPr lang="en-US" dirty="0" smtClean="0"/>
              <a:t>What is 1973?</a:t>
            </a:r>
            <a:endParaRPr lang="en-US" dirty="0"/>
          </a:p>
        </p:txBody>
      </p:sp>
      <p:sp>
        <p:nvSpPr>
          <p:cNvPr id="132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2403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$1000</a:t>
            </a:r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B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Series of staff firings by Nixon during the Watergate Scandal</a:t>
            </a:r>
            <a:endParaRPr lang="en-US" sz="6600" dirty="0"/>
          </a:p>
        </p:txBody>
      </p:sp>
      <p:sp>
        <p:nvSpPr>
          <p:cNvPr id="13260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2608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76400"/>
            <a:ext cx="8229600" cy="838200"/>
          </a:xfrm>
        </p:spPr>
        <p:txBody>
          <a:bodyPr/>
          <a:lstStyle/>
          <a:p>
            <a:r>
              <a:rPr lang="en-US" dirty="0" smtClean="0"/>
              <a:t>What is the Saturday Night Massacre?</a:t>
            </a:r>
            <a:endParaRPr lang="en-US" dirty="0"/>
          </a:p>
        </p:txBody>
      </p:sp>
      <p:sp>
        <p:nvSpPr>
          <p:cNvPr id="132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2813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B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1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Reagan illegally gave money from arms sales to this country</a:t>
            </a:r>
            <a:endParaRPr lang="en-US" sz="6600" dirty="0"/>
          </a:p>
        </p:txBody>
      </p:sp>
      <p:sp>
        <p:nvSpPr>
          <p:cNvPr id="133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018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438400"/>
            <a:ext cx="8229600" cy="838200"/>
          </a:xfrm>
        </p:spPr>
        <p:txBody>
          <a:bodyPr/>
          <a:lstStyle/>
          <a:p>
            <a:r>
              <a:rPr lang="en-US" dirty="0" smtClean="0"/>
              <a:t>What is the WPA?</a:t>
            </a:r>
            <a:endParaRPr lang="en-US" dirty="0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00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409700"/>
            <a:ext cx="8229600" cy="8382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Nicaraugua</a:t>
            </a:r>
            <a:endParaRPr lang="en-US" dirty="0"/>
          </a:p>
        </p:txBody>
      </p:sp>
      <p:sp>
        <p:nvSpPr>
          <p:cNvPr id="133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222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B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Washington Post reporters that exposed the Watergate scandal</a:t>
            </a:r>
            <a:endParaRPr lang="en-US" sz="6600" dirty="0"/>
          </a:p>
        </p:txBody>
      </p:sp>
      <p:sp>
        <p:nvSpPr>
          <p:cNvPr id="13342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427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$600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824318"/>
            <a:ext cx="8229600" cy="838200"/>
          </a:xfrm>
        </p:spPr>
        <p:txBody>
          <a:bodyPr/>
          <a:lstStyle/>
          <a:p>
            <a:r>
              <a:rPr lang="en-US" dirty="0" smtClean="0"/>
              <a:t>Who are Woodward and Bernstein?</a:t>
            </a:r>
            <a:endParaRPr lang="en-US" dirty="0"/>
          </a:p>
        </p:txBody>
      </p:sp>
      <p:sp>
        <p:nvSpPr>
          <p:cNvPr id="133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632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$600</a:t>
            </a:r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B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3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 U.S. satellite shield against Soviet missiles</a:t>
            </a:r>
            <a:endParaRPr lang="en-US"/>
          </a:p>
        </p:txBody>
      </p:sp>
      <p:sp>
        <p:nvSpPr>
          <p:cNvPr id="13383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837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$800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52600"/>
            <a:ext cx="8229600" cy="838200"/>
          </a:xfrm>
        </p:spPr>
        <p:txBody>
          <a:bodyPr/>
          <a:lstStyle/>
          <a:p>
            <a:r>
              <a:rPr lang="en-US" dirty="0" smtClean="0"/>
              <a:t>What is the Strategic Defense Initiative?</a:t>
            </a:r>
            <a:endParaRPr lang="en-US" dirty="0"/>
          </a:p>
        </p:txBody>
      </p:sp>
      <p:sp>
        <p:nvSpPr>
          <p:cNvPr id="134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4042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$800</a:t>
            </a:r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B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24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P</a:t>
            </a:r>
            <a:r>
              <a:rPr lang="en-US" sz="6600" dirty="0" smtClean="0"/>
              <a:t>olicy that foreign nations must do more to help themselves</a:t>
            </a:r>
            <a:endParaRPr lang="en-US" sz="6600" dirty="0"/>
          </a:p>
        </p:txBody>
      </p:sp>
      <p:sp>
        <p:nvSpPr>
          <p:cNvPr id="13424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4246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229600" cy="838200"/>
          </a:xfrm>
        </p:spPr>
        <p:txBody>
          <a:bodyPr/>
          <a:lstStyle/>
          <a:p>
            <a:r>
              <a:rPr lang="en-US" sz="4000" dirty="0" smtClean="0"/>
              <a:t>What is the Nixon Doctrine?</a:t>
            </a:r>
            <a:endParaRPr lang="en-US" sz="4000" dirty="0"/>
          </a:p>
        </p:txBody>
      </p:sp>
      <p:sp>
        <p:nvSpPr>
          <p:cNvPr id="134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4451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$1000</a:t>
            </a:r>
            <a:endParaRPr 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C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5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This person lost the election of 1992</a:t>
            </a:r>
            <a:endParaRPr lang="en-US" sz="6600" dirty="0"/>
          </a:p>
        </p:txBody>
      </p:sp>
      <p:sp>
        <p:nvSpPr>
          <p:cNvPr id="13465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4656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165" y="1905000"/>
            <a:ext cx="8229600" cy="838200"/>
          </a:xfrm>
        </p:spPr>
        <p:txBody>
          <a:bodyPr/>
          <a:lstStyle/>
          <a:p>
            <a:r>
              <a:rPr lang="en-US" dirty="0" smtClean="0"/>
              <a:t>Who is George H.W. Bush?</a:t>
            </a:r>
            <a:endParaRPr lang="en-US" dirty="0"/>
          </a:p>
        </p:txBody>
      </p:sp>
      <p:sp>
        <p:nvSpPr>
          <p:cNvPr id="134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4861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C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06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The Persian Gulf War was fought to free this country from Iraqi control</a:t>
            </a:r>
            <a:endParaRPr lang="en-US" sz="6600" dirty="0"/>
          </a:p>
        </p:txBody>
      </p:sp>
      <p:sp>
        <p:nvSpPr>
          <p:cNvPr id="13506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5066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1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Photos documented lives of migrant workers</a:t>
            </a:r>
            <a:endParaRPr lang="en-US"/>
          </a:p>
        </p:txBody>
      </p:sp>
      <p:sp>
        <p:nvSpPr>
          <p:cNvPr id="10250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502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$300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752600"/>
            <a:ext cx="8229600" cy="838200"/>
          </a:xfrm>
        </p:spPr>
        <p:txBody>
          <a:bodyPr/>
          <a:lstStyle/>
          <a:p>
            <a:r>
              <a:rPr lang="en-US" dirty="0" smtClean="0"/>
              <a:t>What is Kuwait?</a:t>
            </a:r>
            <a:endParaRPr lang="en-US" dirty="0"/>
          </a:p>
        </p:txBody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5270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C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7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This was the Republican plan for what they would do if they won control of the House</a:t>
            </a:r>
            <a:endParaRPr lang="en-US" sz="6000" dirty="0"/>
          </a:p>
        </p:txBody>
      </p:sp>
      <p:sp>
        <p:nvSpPr>
          <p:cNvPr id="13547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5475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$600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32547" y="1833282"/>
            <a:ext cx="8229600" cy="838200"/>
          </a:xfrm>
        </p:spPr>
        <p:txBody>
          <a:bodyPr/>
          <a:lstStyle/>
          <a:p>
            <a:r>
              <a:rPr lang="en-US" sz="5400" dirty="0" smtClean="0"/>
              <a:t>What is the Contract with America?</a:t>
            </a:r>
            <a:endParaRPr lang="en-US" sz="5400" dirty="0"/>
          </a:p>
        </p:txBody>
      </p:sp>
      <p:sp>
        <p:nvSpPr>
          <p:cNvPr id="135680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$600</a:t>
            </a:r>
            <a:endParaRPr lang="en-US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C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The U.S. stepped in to help stop a genocide in this country</a:t>
            </a:r>
            <a:endParaRPr lang="en-US" sz="6600" dirty="0"/>
          </a:p>
        </p:txBody>
      </p:sp>
      <p:sp>
        <p:nvSpPr>
          <p:cNvPr id="13588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5885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$800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47800"/>
            <a:ext cx="8229600" cy="838200"/>
          </a:xfrm>
        </p:spPr>
        <p:txBody>
          <a:bodyPr/>
          <a:lstStyle/>
          <a:p>
            <a:r>
              <a:rPr lang="en-US" dirty="0" smtClean="0"/>
              <a:t>What is Bosnia?</a:t>
            </a:r>
            <a:endParaRPr lang="en-US" dirty="0"/>
          </a:p>
        </p:txBody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6090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$800</a:t>
            </a:r>
            <a:endParaRPr lang="en-US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C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First female secretary of state</a:t>
            </a:r>
            <a:endParaRPr lang="en-US"/>
          </a:p>
        </p:txBody>
      </p:sp>
      <p:sp>
        <p:nvSpPr>
          <p:cNvPr id="13629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62948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524000"/>
            <a:ext cx="8229600" cy="838200"/>
          </a:xfrm>
        </p:spPr>
        <p:txBody>
          <a:bodyPr/>
          <a:lstStyle/>
          <a:p>
            <a:r>
              <a:rPr lang="en-US" dirty="0" smtClean="0"/>
              <a:t>Who is Madeleine Albright?</a:t>
            </a:r>
            <a:endParaRPr lang="en-US" dirty="0"/>
          </a:p>
        </p:txBody>
      </p:sp>
      <p:sp>
        <p:nvSpPr>
          <p:cNvPr id="136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64996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$1000</a:t>
            </a:r>
            <a:endParaRPr lang="en-US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D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0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Policy used by Great Britain to try and pacify Hitler</a:t>
            </a:r>
            <a:endParaRPr lang="en-US" sz="6600" dirty="0"/>
          </a:p>
        </p:txBody>
      </p:sp>
      <p:sp>
        <p:nvSpPr>
          <p:cNvPr id="13670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67044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24318"/>
            <a:ext cx="8229600" cy="838200"/>
          </a:xfrm>
        </p:spPr>
        <p:txBody>
          <a:bodyPr/>
          <a:lstStyle/>
          <a:p>
            <a:r>
              <a:rPr lang="en-US" dirty="0" smtClean="0"/>
              <a:t>What is appeasement?</a:t>
            </a:r>
            <a:endParaRPr lang="en-US" dirty="0"/>
          </a:p>
        </p:txBody>
      </p:sp>
      <p:sp>
        <p:nvSpPr>
          <p:cNvPr id="136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69092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$200</a:t>
            </a:r>
            <a:endParaRPr lang="en-US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B2D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11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Korea was divided along this line</a:t>
            </a:r>
            <a:endParaRPr lang="en-US"/>
          </a:p>
        </p:txBody>
      </p:sp>
      <p:sp>
        <p:nvSpPr>
          <p:cNvPr id="13711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71140" name="slideValue"/>
          <p:cNvSpPr>
            <a:spLocks noChangeArrowheads="1"/>
          </p:cNvSpPr>
          <p:nvPr/>
        </p:nvSpPr>
        <p:spPr bwMode="auto">
          <a:xfrm>
            <a:off x="8153400" y="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$400</a:t>
            </a:r>
            <a:endParaRPr lang="en-US"/>
          </a:p>
        </p:txBody>
      </p:sp>
    </p:spTree>
  </p:cSld>
  <p:clrMapOvr>
    <a:masterClrMapping/>
  </p:clrMapOvr>
  <p:transition>
    <p:zo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0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True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TPVERSION" val="2008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HARTLABELS" val="0"/>
  <p:tag name="CORRECTPOINTVALUE" val="100"/>
  <p:tag name="FIBDISPLAYRESULTS" val="True"/>
  <p:tag name="SHOWBARVISIBLE" val="True"/>
  <p:tag name="COUNTDOWNSECONDS" val="10"/>
  <p:tag name="AUTOUPDATEALIASES" val="True"/>
  <p:tag name="CUSTOMGRIDBACKCOLOR" val="-2830136"/>
  <p:tag name="DISPLAYDEVICENUMBER" val="True"/>
  <p:tag name="RESETCHARTS" val="True"/>
  <p:tag name="ZEROBASED" val="False"/>
  <p:tag name="POWERPOINTVERSION" val="11.0"/>
  <p:tag name="BACKUPSESSIONS" val="True"/>
  <p:tag name="MAXRESPONDERS" val="5"/>
  <p:tag name="USESCHEMECOLORS" val="True"/>
  <p:tag name="PARTLISTDEFAULT" val="0"/>
  <p:tag name="FIBNUMRESULTS" val="5"/>
  <p:tag name="RESPCOUNTERFORMAT" val="0"/>
  <p:tag name="BUBBLEVALUEFORMAT" val="0.0"/>
  <p:tag name="GRIDSIZE" val="{Width=800, Height=600}"/>
  <p:tag name="AUTOADJUSTPARTRANGE" val="True"/>
  <p:tag name="BACKUPMAINTENANCE" val="7"/>
  <p:tag name="CUSTOMCELLBACKCOLOR4" val="-8355712"/>
  <p:tag name="REALTIMEBACKUP" val="False"/>
  <p:tag name="CHARTVALUEFORMAT" val="0%"/>
  <p:tag name="CHARTCOLORS" val="2"/>
  <p:tag name="COUNTDOWNSTYLE" val="-1"/>
  <p:tag name="INCLUDEPPT" val="True"/>
  <p:tag name="CUSTOMCELLFORECOLOR" val="-16777216"/>
  <p:tag name="PARTICIPANTSINLEADERBOARD" val="5"/>
  <p:tag name="AUTOSIZEGRID" val="True"/>
  <p:tag name="BULLETTYPE" val="3"/>
  <p:tag name="FIBINCLUDEOTHER" val="True"/>
  <p:tag name="DELIMITERS" val="3.1"/>
  <p:tag name="INCLUDESESSION" val="True"/>
  <p:tag name="ENABLEDAILYDOUBLES" val="true"/>
  <p:tag name="RETURNTOBOARD" val="false"/>
  <p:tag name="WAGER1" val=""/>
  <p:tag name="WAGER2" val=""/>
  <p:tag name="WAGER3" val=""/>
  <p:tag name="WAGER4" val=""/>
  <p:tag name="WAGER5" val=""/>
  <p:tag name="WAGER6" val=""/>
  <p:tag name="WAGER7" val=""/>
  <p:tag name="WAGER8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AILYDOUBLECATEGORY" val="2"/>
  <p:tag name="DAILYDOUBLEVALUE" val="4"/>
  <p:tag name="DAILYDOUBLECOLUMN" val=" 6"/>
  <p:tag name="DAILYDOUBLEROW" val=" 4"/>
  <p:tag name="DAILYDOUBLESLIDENUMBER" val=" 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AILYDOUBLECOLUMN" val=" 4"/>
  <p:tag name="DAILYDOUBLEROW" val=" 2"/>
  <p:tag name="DAILYDOUBLESLIDENUMBER" val=" 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AILYDOUBLECATEGORY" val="2"/>
  <p:tag name="DAILYDOUBLEVALUE" val="4"/>
  <p:tag name="DAILYDOUBLECOLUMN" val=" 3"/>
  <p:tag name="DAILYDOUBLEROW" val=" 5"/>
  <p:tag name="DAILYDOUBLESLIDENUMBER" val=" 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AILYDOUBLECOLUMN" val=" 3"/>
  <p:tag name="DAILYDOUBLEROW" val=" 1"/>
  <p:tag name="DAILYDOUBLESLIDENUMBER" val=" 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AILYDOUBLECOLUMN" val=" 1"/>
  <p:tag name="DAILYDOUBLEROW" val=" 3"/>
  <p:tag name="DAILYDOUBLESLIDENUMBER" val=" 3"/>
</p:tagLst>
</file>

<file path=ppt/theme/theme1.xml><?xml version="1.0" encoding="utf-8"?>
<a:theme xmlns:a="http://schemas.openxmlformats.org/drawingml/2006/main" name="Jeopardy for PowerPoint 2010 - 8 player">
  <a:themeElements>
    <a:clrScheme name="">
      <a:dk1>
        <a:srgbClr val="3E3E5C"/>
      </a:dk1>
      <a:lt1>
        <a:srgbClr val="FFFFFF"/>
      </a:lt1>
      <a:dk2>
        <a:srgbClr val="000099"/>
      </a:dk2>
      <a:lt2>
        <a:srgbClr val="FFFF00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DA2626"/>
      </a:folHlink>
    </a:clrScheme>
    <a:fontScheme name="Jeopardy for PowerPoint 2003 - 3 play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eopardy for PowerPoint 2003 - 3 play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 for PowerPoint 2003 - 3 play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 for PowerPoint 2003 - 3 play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 for PowerPoint 2003 - 3 play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 for PowerPoint 2003 - 3 play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 for PowerPoint 2003 - 3 play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eopardy for PowerPoint 2003 - 3 play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eopardy for PowerPoint 2003 - 3 play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eopardy for PowerPoint 2003 - 3 play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eopardy for PowerPoint 2003 - 3 play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eopardy for PowerPoint 2003 - 3 play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eopardy for PowerPoint 2003 - 3 play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eopardy for PowerPoint 2003 - 3 player 13">
        <a:dk1>
          <a:srgbClr val="000000"/>
        </a:dk1>
        <a:lt1>
          <a:srgbClr val="FFFFFF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 for PowerPoint 2003 - 3 player 14">
        <a:dk1>
          <a:srgbClr val="000000"/>
        </a:dk1>
        <a:lt1>
          <a:srgbClr val="FFFFFF"/>
        </a:lt1>
        <a:dk2>
          <a:srgbClr val="000000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 for PowerPoint 2003 - 3 player 15">
        <a:dk1>
          <a:srgbClr val="000000"/>
        </a:dk1>
        <a:lt1>
          <a:srgbClr val="FFFFFF"/>
        </a:lt1>
        <a:dk2>
          <a:srgbClr val="000000"/>
        </a:dk2>
        <a:lt2>
          <a:srgbClr val="336699"/>
        </a:lt2>
        <a:accent1>
          <a:srgbClr val="00CC99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00B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 for PowerPoint 2003 - 3 player 16">
        <a:dk1>
          <a:srgbClr val="000000"/>
        </a:dk1>
        <a:lt1>
          <a:srgbClr val="FFFFFF"/>
        </a:lt1>
        <a:dk2>
          <a:srgbClr val="000000"/>
        </a:dk2>
        <a:lt2>
          <a:srgbClr val="336699"/>
        </a:lt2>
        <a:accent1>
          <a:srgbClr val="00CC99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00B9"/>
        </a:accent6>
        <a:hlink>
          <a:srgbClr val="B2B2B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Jeopardy for PowerPoint v.2013 - 8 player.potm" id="{7BC161A4-F0B3-4105-B344-97D5D136F5C7}" vid="{5859ED12-FD23-4116-9C89-FB8B4C49856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Jeopardy for PowerPoint v.2013 - 8 player</Template>
  <TotalTime>20</TotalTime>
  <Words>1849</Words>
  <Application>Microsoft Office PowerPoint</Application>
  <PresentationFormat>On-screen Show (4:3)</PresentationFormat>
  <Paragraphs>525</Paragraphs>
  <Slides>130</Slides>
  <Notes>129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130</vt:i4>
      </vt:variant>
    </vt:vector>
  </HeadingPairs>
  <TitlesOfParts>
    <vt:vector size="134" baseType="lpstr">
      <vt:lpstr>Arial</vt:lpstr>
      <vt:lpstr>Wingdings</vt:lpstr>
      <vt:lpstr>Gyparody</vt:lpstr>
      <vt:lpstr>Jeopardy for PowerPoint 2010 - 8 player</vt:lpstr>
      <vt:lpstr>PowerPoint Presentation</vt:lpstr>
      <vt:lpstr>Instructions</vt:lpstr>
      <vt:lpstr>Macro Troubleshooting</vt:lpstr>
      <vt:lpstr>Board</vt:lpstr>
      <vt:lpstr>Shanty towns built outside cities</vt:lpstr>
      <vt:lpstr>What is a Hooverville?</vt:lpstr>
      <vt:lpstr>Provided work for artists, actors, musicians</vt:lpstr>
      <vt:lpstr>What is the WPA?</vt:lpstr>
      <vt:lpstr>Photos documented lives of migrant workers</vt:lpstr>
      <vt:lpstr>Who is Dorothea Lange?</vt:lpstr>
      <vt:lpstr>Separates commercial and investment banking</vt:lpstr>
      <vt:lpstr>What is Glass-Steagall?</vt:lpstr>
      <vt:lpstr>First female cabinet member</vt:lpstr>
      <vt:lpstr>Who is Frances Perkins?</vt:lpstr>
      <vt:lpstr>Brutal march of U.S. POWs across the Philippines</vt:lpstr>
      <vt:lpstr>What is the Bataan Death March?</vt:lpstr>
      <vt:lpstr>September 2, 1945</vt:lpstr>
      <vt:lpstr>What is VJ Day?</vt:lpstr>
      <vt:lpstr>Ordered the internment of Japanese Americans</vt:lpstr>
      <vt:lpstr>What is Executive Order 9066?</vt:lpstr>
      <vt:lpstr>Project to develop the Atomic bomb</vt:lpstr>
      <vt:lpstr>What is the Manhattan Project?</vt:lpstr>
      <vt:lpstr>The Japanese went on the defense after this battle</vt:lpstr>
      <vt:lpstr>What is the Battle of Midway?</vt:lpstr>
      <vt:lpstr>Group of movie directors accused of Communist activities</vt:lpstr>
      <vt:lpstr>Who are the Hollywood Ten?</vt:lpstr>
      <vt:lpstr>Fear, Anger, Action</vt:lpstr>
      <vt:lpstr>What is the Social Hysteria Formula?</vt:lpstr>
      <vt:lpstr>Organization to find and questions suspected communists</vt:lpstr>
      <vt:lpstr>What is HUAC?</vt:lpstr>
      <vt:lpstr>Led a hunt against Soviet spies in America</vt:lpstr>
      <vt:lpstr>Who is Joseph McCarthy?</vt:lpstr>
      <vt:lpstr>Nickname for the Korean War.</vt:lpstr>
      <vt:lpstr>What is the Forgotten War?</vt:lpstr>
      <vt:lpstr>MAD</vt:lpstr>
      <vt:lpstr>What is Mutual Assured Destruction?</vt:lpstr>
      <vt:lpstr>13 day standoff in Cuba between the U.S. and USSR</vt:lpstr>
      <vt:lpstr>What is the Cuban Missile Crisis?</vt:lpstr>
      <vt:lpstr>Policy of keeping communism from spreading</vt:lpstr>
      <vt:lpstr>What is containment?</vt:lpstr>
      <vt:lpstr>The Berlin Wall came down in this year</vt:lpstr>
      <vt:lpstr>What is 1989?</vt:lpstr>
      <vt:lpstr>Decisions at this conference are said to have led to the Cold War.</vt:lpstr>
      <vt:lpstr>What is Yalta?</vt:lpstr>
      <vt:lpstr>LBJ's domestic policy</vt:lpstr>
      <vt:lpstr>What is the Great Society?</vt:lpstr>
      <vt:lpstr>The sexual revolution is an example of this</vt:lpstr>
      <vt:lpstr>What is counterculture?</vt:lpstr>
      <vt:lpstr>JFK's domestic policy</vt:lpstr>
      <vt:lpstr>What is The New Frontier?</vt:lpstr>
      <vt:lpstr>Main goal of LBJ's domestic policy</vt:lpstr>
      <vt:lpstr>What is reduce poverty?</vt:lpstr>
      <vt:lpstr>JFK was assassinated on this day</vt:lpstr>
      <vt:lpstr>What is November 22, 1963</vt:lpstr>
      <vt:lpstr>LBJ sent in the National Guard to protect this group</vt:lpstr>
      <vt:lpstr>Who are the Little Rock Nine?</vt:lpstr>
      <vt:lpstr>Phrase that made enforcing Brown v. Board difficult</vt:lpstr>
      <vt:lpstr>What is "All deliberate speed"?</vt:lpstr>
      <vt:lpstr>Organized farm workers into unions for better working conditions</vt:lpstr>
      <vt:lpstr>Who is Cesar Chavez?</vt:lpstr>
      <vt:lpstr>The goal of Freedom Summer</vt:lpstr>
      <vt:lpstr>What is to register voters?</vt:lpstr>
      <vt:lpstr>This outlawed poll taxes </vt:lpstr>
      <vt:lpstr>What is the 24th amendment?</vt:lpstr>
      <vt:lpstr>PowerPoint Presentation</vt:lpstr>
      <vt:lpstr>Board</vt:lpstr>
      <vt:lpstr>A massacre by U.S. soldiers in this village was hidden by the government</vt:lpstr>
      <vt:lpstr>What is My Lai?</vt:lpstr>
      <vt:lpstr>Main tactic used to find the  Viet Cong</vt:lpstr>
      <vt:lpstr>What is Search and Destroy missions?</vt:lpstr>
      <vt:lpstr>Lowered the voting age to 18</vt:lpstr>
      <vt:lpstr>What is the 26th amendment?</vt:lpstr>
      <vt:lpstr>Gave President Nixon almost complete power over the war</vt:lpstr>
      <vt:lpstr>What is the Gulf of Tonkin Resolution?</vt:lpstr>
      <vt:lpstr>Year of the cease-fire in Vietnam</vt:lpstr>
      <vt:lpstr>What is 1973?</vt:lpstr>
      <vt:lpstr>Series of staff firings by Nixon during the Watergate Scandal</vt:lpstr>
      <vt:lpstr>What is the Saturday Night Massacre?</vt:lpstr>
      <vt:lpstr>Reagan illegally gave money from arms sales to this country</vt:lpstr>
      <vt:lpstr>What is Nicaraugua</vt:lpstr>
      <vt:lpstr>Washington Post reporters that exposed the Watergate scandal</vt:lpstr>
      <vt:lpstr>Who are Woodward and Bernstein?</vt:lpstr>
      <vt:lpstr>A U.S. satellite shield against Soviet missiles</vt:lpstr>
      <vt:lpstr>What is the Strategic Defense Initiative?</vt:lpstr>
      <vt:lpstr>Policy that foreign nations must do more to help themselves</vt:lpstr>
      <vt:lpstr>What is the Nixon Doctrine?</vt:lpstr>
      <vt:lpstr>This person lost the election of 1992</vt:lpstr>
      <vt:lpstr>Who is George H.W. Bush?</vt:lpstr>
      <vt:lpstr>The Persian Gulf War was fought to free this country from Iraqi control</vt:lpstr>
      <vt:lpstr>What is Kuwait?</vt:lpstr>
      <vt:lpstr>This was the Republican plan for what they would do if they won control of the House</vt:lpstr>
      <vt:lpstr>What is the Contract with America?</vt:lpstr>
      <vt:lpstr>The U.S. stepped in to help stop a genocide in this country</vt:lpstr>
      <vt:lpstr>What is Bosnia?</vt:lpstr>
      <vt:lpstr>First female secretary of state</vt:lpstr>
      <vt:lpstr>Who is Madeleine Albright?</vt:lpstr>
      <vt:lpstr>Policy used by Great Britain to try and pacify Hitler</vt:lpstr>
      <vt:lpstr>What is appeasement?</vt:lpstr>
      <vt:lpstr>Korea was divided along this line</vt:lpstr>
      <vt:lpstr>What is the 38th parallel?</vt:lpstr>
      <vt:lpstr>Attack by North Vietnam on  S. Vietnam, including the U.S. Embassy</vt:lpstr>
      <vt:lpstr>What is the Tet Offensive?</vt:lpstr>
      <vt:lpstr>Leader of the army during the Persian Gulf War</vt:lpstr>
      <vt:lpstr>Who is Norman Schwarzkopf?</vt:lpstr>
      <vt:lpstr>Policy used to get around Neutrality and help China after the Rape of Nanking</vt:lpstr>
      <vt:lpstr>What is Cash and Carry?</vt:lpstr>
      <vt:lpstr>Leader of U.S. forces during the Korean War</vt:lpstr>
      <vt:lpstr>Who is General MacArthur?</vt:lpstr>
      <vt:lpstr>Believed Black people to be the superior race and did not agree with desegregation</vt:lpstr>
      <vt:lpstr>Who is Pre-Mecca Malcolm X?</vt:lpstr>
      <vt:lpstr>Leader of North Vietnam at the beginning of the war.</vt:lpstr>
      <vt:lpstr>Who is Ho Chi Minh?</vt:lpstr>
      <vt:lpstr>First female attorney general</vt:lpstr>
      <vt:lpstr>Who is Janet Reno?</vt:lpstr>
      <vt:lpstr>Special prosecutor during the Watergate Scandal</vt:lpstr>
      <vt:lpstr>Who is Archibald Cox?</vt:lpstr>
      <vt:lpstr>Massive recounts in this state led to a delay in the election of 2000</vt:lpstr>
      <vt:lpstr>What is Florida?</vt:lpstr>
      <vt:lpstr>Mistrust created by government lies during the Vietnam War</vt:lpstr>
      <vt:lpstr>What is the Credibility Gap?</vt:lpstr>
      <vt:lpstr>Lunch counter    sit-in during the civil Rights Movement</vt:lpstr>
      <vt:lpstr> What is the Woolworth incident?</vt:lpstr>
      <vt:lpstr>Nationalized congressional elections during the early 1990s</vt:lpstr>
      <vt:lpstr>Who is Newt Gingrich?</vt:lpstr>
      <vt:lpstr>Mrs. Santos was talking about this when she accidentally said a swear word.</vt:lpstr>
      <vt:lpstr>What is Hitler's invasion of Russia?</vt:lpstr>
      <vt:lpstr>PowerPoint Presentation</vt:lpstr>
      <vt:lpstr>PowerPoint Presentation</vt:lpstr>
      <vt:lpstr>Civil Rights Movement</vt:lpstr>
      <vt:lpstr>What is the Civil Rights Act of 1964?</vt:lpstr>
    </vt:vector>
  </TitlesOfParts>
  <Company>Issaquah School District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Santos, Megan    SHS - Staff</dc:creator>
  <dc:description>http://sites.google.com/site/dufmedical</dc:description>
  <cp:lastModifiedBy>Santos, Megan    SHS - Staff</cp:lastModifiedBy>
  <cp:revision>4</cp:revision>
  <dcterms:created xsi:type="dcterms:W3CDTF">2018-06-11T18:49:42Z</dcterms:created>
  <dcterms:modified xsi:type="dcterms:W3CDTF">2018-06-12T16:05:15Z</dcterms:modified>
</cp:coreProperties>
</file>