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3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5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9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5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8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1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C293A-E495-4318-A4A9-A6502CCA39F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836C4-0EC2-4963-9CC3-19BA901B1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5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2vuuZt7wa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8951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12/5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25634"/>
            <a:ext cx="9144000" cy="263216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do you think net neutrality is?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547627" y="5739340"/>
            <a:ext cx="3149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https://youtu.be/92vuuZt7wak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9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8951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25634"/>
            <a:ext cx="9144000" cy="263216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Let’s see how much </a:t>
            </a:r>
            <a:r>
              <a:rPr lang="en-US" sz="4400" smtClean="0"/>
              <a:t>you remember.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7123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Warm Up 12/5</vt:lpstr>
      <vt:lpstr>Kahoot!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12/5</dc:title>
  <dc:creator>Santos, Megan    SHS - Staff</dc:creator>
  <cp:lastModifiedBy>Santos, Megan    SHS - Staff</cp:lastModifiedBy>
  <cp:revision>2</cp:revision>
  <dcterms:created xsi:type="dcterms:W3CDTF">2017-12-05T05:55:44Z</dcterms:created>
  <dcterms:modified xsi:type="dcterms:W3CDTF">2017-12-05T05:56:13Z</dcterms:modified>
</cp:coreProperties>
</file>