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0D85-62C9-4CF3-9809-5D9332496B00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211-848D-4F58-AD72-9C078B3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0D85-62C9-4CF3-9809-5D9332496B00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211-848D-4F58-AD72-9C078B3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9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0D85-62C9-4CF3-9809-5D9332496B00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211-848D-4F58-AD72-9C078B3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9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0D85-62C9-4CF3-9809-5D9332496B00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211-848D-4F58-AD72-9C078B3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2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0D85-62C9-4CF3-9809-5D9332496B00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211-848D-4F58-AD72-9C078B3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0D85-62C9-4CF3-9809-5D9332496B00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211-848D-4F58-AD72-9C078B3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5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0D85-62C9-4CF3-9809-5D9332496B00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211-848D-4F58-AD72-9C078B3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4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0D85-62C9-4CF3-9809-5D9332496B00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211-848D-4F58-AD72-9C078B3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1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0D85-62C9-4CF3-9809-5D9332496B00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211-848D-4F58-AD72-9C078B3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0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0D85-62C9-4CF3-9809-5D9332496B00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211-848D-4F58-AD72-9C078B3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3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0D85-62C9-4CF3-9809-5D9332496B00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211-848D-4F58-AD72-9C078B3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3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20D85-62C9-4CF3-9809-5D9332496B00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D8211-848D-4F58-AD72-9C078B3F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9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1654"/>
            <a:ext cx="9144000" cy="1033008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Up 10/12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8355"/>
            <a:ext cx="9144000" cy="3879669"/>
          </a:xfrm>
        </p:spPr>
        <p:txBody>
          <a:bodyPr>
            <a:normAutofit/>
          </a:bodyPr>
          <a:lstStyle/>
          <a:p>
            <a:r>
              <a:rPr lang="en-US" sz="4800" dirty="0"/>
              <a:t>Based on your reading, how did Andrew Jackson alter/expand the power of the executive branch?</a:t>
            </a:r>
          </a:p>
          <a:p>
            <a:endParaRPr lang="en-US" sz="4800" dirty="0"/>
          </a:p>
          <a:p>
            <a:r>
              <a:rPr lang="en-US" sz="4800" b="1" dirty="0"/>
              <a:t>Have reading notes on desk.</a:t>
            </a:r>
          </a:p>
        </p:txBody>
      </p:sp>
    </p:spTree>
    <p:extLst>
      <p:ext uri="{BB962C8B-B14F-4D97-AF65-F5344CB8AC3E}">
        <p14:creationId xmlns:p14="http://schemas.microsoft.com/office/powerpoint/2010/main" val="189736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51" y="182246"/>
            <a:ext cx="8582297" cy="65377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Today’s Objectives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7280"/>
            <a:ext cx="7886700" cy="507968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Gain an understanding of the Andrew Jackson presidency and its impact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Prepare for test tomorrow</a:t>
            </a:r>
          </a:p>
          <a:p>
            <a:pPr lvl="1"/>
            <a:r>
              <a:rPr lang="en-US" sz="3600" dirty="0" smtClean="0"/>
              <a:t>Homework Packets/Warm-ups</a:t>
            </a:r>
          </a:p>
          <a:p>
            <a:pPr lvl="1"/>
            <a:r>
              <a:rPr lang="en-US" sz="3600" dirty="0" smtClean="0"/>
              <a:t>Study Guide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859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51" y="182246"/>
            <a:ext cx="8582297" cy="65377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 Questions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7280"/>
            <a:ext cx="7886700" cy="50796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did Andrew Jackson expand the role of the president?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b="1" dirty="0" smtClean="0"/>
              <a:t>Analyze</a:t>
            </a:r>
            <a:r>
              <a:rPr lang="en-US" sz="3200" dirty="0" smtClean="0"/>
              <a:t> the controversy around Jackson’s decisions/tactics.</a:t>
            </a:r>
          </a:p>
          <a:p>
            <a:endParaRPr lang="en-US" sz="3200" b="1" dirty="0"/>
          </a:p>
          <a:p>
            <a:r>
              <a:rPr lang="en-US" sz="3200" dirty="0" smtClean="0"/>
              <a:t>Was Jackson’s administration more good than bad? More bad than good? What legacy did he leave?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296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51" y="182246"/>
            <a:ext cx="8582297" cy="65377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Andrew Jackson – People’s President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7280"/>
            <a:ext cx="7886700" cy="5079683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Spoils System</a:t>
            </a:r>
          </a:p>
          <a:p>
            <a:pPr lvl="1"/>
            <a:r>
              <a:rPr lang="en-US" sz="3600" dirty="0" smtClean="0"/>
              <a:t>Awarded positions to party loyalists</a:t>
            </a:r>
          </a:p>
          <a:p>
            <a:pPr lvl="1"/>
            <a:r>
              <a:rPr lang="en-US" sz="3600" dirty="0" smtClean="0"/>
              <a:t>Set a precedent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 descr="Image result for andrew jackson spoils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637121"/>
            <a:ext cx="4291693" cy="303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68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51" y="182246"/>
            <a:ext cx="8582297" cy="65377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Andrew Jackson – People’s President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851" y="1097280"/>
            <a:ext cx="8234499" cy="545444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Tariffs and the Nullification Crisis</a:t>
            </a:r>
          </a:p>
          <a:p>
            <a:pPr lvl="1"/>
            <a:r>
              <a:rPr lang="en-US" dirty="0" smtClean="0"/>
              <a:t>Tariff of 1828 = “Tariff of Abominations” </a:t>
            </a:r>
            <a:r>
              <a:rPr lang="en-US" dirty="0" smtClean="0">
                <a:sym typeface="Wingdings" panose="05000000000000000000" pitchFamily="2" charset="2"/>
              </a:rPr>
              <a:t> renewed </a:t>
            </a:r>
            <a:r>
              <a:rPr lang="en-US" dirty="0" smtClean="0">
                <a:sym typeface="Wingdings" panose="05000000000000000000" pitchFamily="2" charset="2"/>
              </a:rPr>
              <a:t>1832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Originally issued to protect American industry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800" dirty="0" smtClean="0"/>
              <a:t>South angered over Northern favoritism</a:t>
            </a:r>
          </a:p>
          <a:p>
            <a:pPr lvl="1"/>
            <a:r>
              <a:rPr lang="en-US" sz="2800" dirty="0" smtClean="0"/>
              <a:t>South </a:t>
            </a:r>
            <a:r>
              <a:rPr lang="en-US" sz="2800" dirty="0" smtClean="0"/>
              <a:t>Carolina nullifies and refuses to collect taxes, threatens secession</a:t>
            </a:r>
          </a:p>
          <a:p>
            <a:pPr lvl="1"/>
            <a:r>
              <a:rPr lang="en-US" sz="2800" dirty="0" smtClean="0"/>
              <a:t>Jackson threatens force and other southern states back away</a:t>
            </a:r>
          </a:p>
          <a:p>
            <a:pPr lvl="2"/>
            <a:r>
              <a:rPr lang="en-US" sz="2400" dirty="0" smtClean="0"/>
              <a:t>Quietly compromises on tariff rates and S.C. backs down.</a:t>
            </a:r>
          </a:p>
          <a:p>
            <a:pPr lvl="1"/>
            <a:r>
              <a:rPr lang="en-US" sz="2800" b="1" dirty="0" smtClean="0"/>
              <a:t>Fear of majority rule seeps into the stability of the union</a:t>
            </a:r>
          </a:p>
        </p:txBody>
      </p:sp>
    </p:spTree>
    <p:extLst>
      <p:ext uri="{BB962C8B-B14F-4D97-AF65-F5344CB8AC3E}">
        <p14:creationId xmlns:p14="http://schemas.microsoft.com/office/powerpoint/2010/main" val="286207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51" y="182246"/>
            <a:ext cx="8582297" cy="65377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Andrew Jackson – People’s President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7280"/>
            <a:ext cx="7886700" cy="507968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Indian Removal Act 1830</a:t>
            </a:r>
          </a:p>
          <a:p>
            <a:pPr lvl="1"/>
            <a:r>
              <a:rPr lang="en-US" sz="2800" dirty="0" smtClean="0"/>
              <a:t>Provide for negotiation of 90 treaties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that would force N.A. to move west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Cherokee </a:t>
            </a:r>
            <a:r>
              <a:rPr lang="en-US" sz="2800" dirty="0" smtClean="0">
                <a:solidFill>
                  <a:srgbClr val="FF0000"/>
                </a:solidFill>
              </a:rPr>
              <a:t>fight in the courts and win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Jackson ignores and manipulates minority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800" dirty="0" smtClean="0"/>
              <a:t>Later forced to relocate by </a:t>
            </a:r>
            <a:r>
              <a:rPr lang="en-US" sz="2800" dirty="0" smtClean="0">
                <a:solidFill>
                  <a:srgbClr val="FF0000"/>
                </a:solidFill>
              </a:rPr>
              <a:t>Van Buren </a:t>
            </a:r>
            <a:r>
              <a:rPr lang="en-US" sz="2800" dirty="0" smtClean="0"/>
              <a:t>– Trail of Tears</a:t>
            </a:r>
          </a:p>
          <a:p>
            <a:pPr lvl="1"/>
            <a:r>
              <a:rPr lang="en-US" sz="2800" b="1" dirty="0" smtClean="0"/>
              <a:t>Precedent: Not the last time a president would “negotiate” treaties with N.A.</a:t>
            </a:r>
          </a:p>
        </p:txBody>
      </p:sp>
    </p:spTree>
    <p:extLst>
      <p:ext uri="{BB962C8B-B14F-4D97-AF65-F5344CB8AC3E}">
        <p14:creationId xmlns:p14="http://schemas.microsoft.com/office/powerpoint/2010/main" val="76825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51" y="182246"/>
            <a:ext cx="8582297" cy="65377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Andrew Jackson – People’s President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7280"/>
            <a:ext cx="7886700" cy="5079683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National Banks v. Pet Banks</a:t>
            </a:r>
          </a:p>
          <a:p>
            <a:pPr lvl="1"/>
            <a:r>
              <a:rPr lang="en-US" sz="2800" dirty="0" smtClean="0"/>
              <a:t>Jackson blames BUS for financial crisis – vetoes charter</a:t>
            </a:r>
          </a:p>
          <a:p>
            <a:pPr lvl="1"/>
            <a:r>
              <a:rPr lang="en-US" sz="2800" dirty="0" smtClean="0"/>
              <a:t>Orders treasury funds placed in state “pet” banks</a:t>
            </a:r>
          </a:p>
          <a:p>
            <a:pPr lvl="2"/>
            <a:r>
              <a:rPr lang="en-US" sz="2400" dirty="0" smtClean="0"/>
              <a:t>Effectively kills bank 10 years later</a:t>
            </a:r>
          </a:p>
          <a:p>
            <a:pPr lvl="1"/>
            <a:r>
              <a:rPr lang="en-US" sz="2800" b="1" dirty="0" smtClean="0"/>
              <a:t>Opponents of “King Andrew’s” tactics form new political party </a:t>
            </a:r>
            <a:r>
              <a:rPr lang="en-US" sz="2800" dirty="0" smtClean="0"/>
              <a:t>– </a:t>
            </a:r>
            <a:r>
              <a:rPr lang="en-US" sz="2800" dirty="0" smtClean="0">
                <a:solidFill>
                  <a:srgbClr val="FF0000"/>
                </a:solidFill>
              </a:rPr>
              <a:t>Whigs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648" y="4592450"/>
            <a:ext cx="32385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23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287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Warm Up 10/12</vt:lpstr>
      <vt:lpstr>Today’s Objectives</vt:lpstr>
      <vt:lpstr>Discussion Questions</vt:lpstr>
      <vt:lpstr>Andrew Jackson – People’s President</vt:lpstr>
      <vt:lpstr>Andrew Jackson – People’s President</vt:lpstr>
      <vt:lpstr>Andrew Jackson – People’s President</vt:lpstr>
      <vt:lpstr>Andrew Jackson – People’s President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10/12</dc:title>
  <dc:creator>Santos, Megan    SHS - Staff</dc:creator>
  <cp:lastModifiedBy>Santos, Megan    SHS - Staff</cp:lastModifiedBy>
  <cp:revision>8</cp:revision>
  <dcterms:created xsi:type="dcterms:W3CDTF">2017-10-12T04:51:33Z</dcterms:created>
  <dcterms:modified xsi:type="dcterms:W3CDTF">2017-10-12T18:17:27Z</dcterms:modified>
</cp:coreProperties>
</file>