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F3E4-5A5F-4537-9737-B1C4DEECCD4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EF48-3152-4BCC-A00B-E1540B213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60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F3E4-5A5F-4537-9737-B1C4DEECCD4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EF48-3152-4BCC-A00B-E1540B213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81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F3E4-5A5F-4537-9737-B1C4DEECCD4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EF48-3152-4BCC-A00B-E1540B213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8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F3E4-5A5F-4537-9737-B1C4DEECCD4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EF48-3152-4BCC-A00B-E1540B213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71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F3E4-5A5F-4537-9737-B1C4DEECCD4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EF48-3152-4BCC-A00B-E1540B213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81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F3E4-5A5F-4537-9737-B1C4DEECCD4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EF48-3152-4BCC-A00B-E1540B213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7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F3E4-5A5F-4537-9737-B1C4DEECCD4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EF48-3152-4BCC-A00B-E1540B213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F3E4-5A5F-4537-9737-B1C4DEECCD4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EF48-3152-4BCC-A00B-E1540B213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7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F3E4-5A5F-4537-9737-B1C4DEECCD4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EF48-3152-4BCC-A00B-E1540B213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0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F3E4-5A5F-4537-9737-B1C4DEECCD4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EF48-3152-4BCC-A00B-E1540B213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1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F3E4-5A5F-4537-9737-B1C4DEECCD4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EF48-3152-4BCC-A00B-E1540B213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6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CF3E4-5A5F-4537-9737-B1C4DEECCD47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CEF48-3152-4BCC-A00B-E1540B213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5067"/>
            <a:ext cx="7772400" cy="1845173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 Up 1/4	</a:t>
            </a:r>
            <a:endParaRPr lang="en-US" sz="7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6571" y="2129245"/>
            <a:ext cx="8131629" cy="403642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Choose the best piece of evidence you found in your KKK reading and write it down.</a:t>
            </a:r>
          </a:p>
          <a:p>
            <a:r>
              <a:rPr lang="en-US" sz="4000" dirty="0" smtClean="0"/>
              <a:t> (If absent yesterday, write down why you think people tend to reject unfamiliar ideas.)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6823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82" y="130628"/>
            <a:ext cx="8360229" cy="718458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African American Struggles</a:t>
            </a:r>
            <a:endParaRPr lang="en-US" sz="5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82" y="979714"/>
            <a:ext cx="8608424" cy="5197249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Poverty and persecution in the South</a:t>
            </a:r>
          </a:p>
          <a:p>
            <a:pPr lvl="1"/>
            <a:r>
              <a:rPr lang="en-US" sz="3200" dirty="0" smtClean="0"/>
              <a:t>Droughts, floods</a:t>
            </a:r>
          </a:p>
          <a:p>
            <a:pPr lvl="1"/>
            <a:r>
              <a:rPr lang="en-US" sz="3200" dirty="0" smtClean="0"/>
              <a:t>Racial violence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Resurgence of KKK </a:t>
            </a:r>
            <a:r>
              <a:rPr lang="en-US" b="1" dirty="0" smtClean="0"/>
              <a:t>(what did you learn?)</a:t>
            </a:r>
          </a:p>
          <a:p>
            <a:pPr lvl="1"/>
            <a:r>
              <a:rPr lang="en-US" sz="3200" dirty="0" smtClean="0"/>
              <a:t>Used Red Scare to promote “Americanism” and renew violent tactics and political pressure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Targeted not just African Americans, but anyone they deemed not American enough </a:t>
            </a:r>
          </a:p>
          <a:p>
            <a:pPr lvl="2"/>
            <a:r>
              <a:rPr lang="en-US" sz="2800" dirty="0" smtClean="0"/>
              <a:t>Jews, Roman Catholics, unions, foreigners</a:t>
            </a:r>
          </a:p>
          <a:p>
            <a:pPr lvl="1"/>
            <a:r>
              <a:rPr lang="en-US" sz="3200" dirty="0" smtClean="0"/>
              <a:t>Became very ritualistic</a:t>
            </a:r>
          </a:p>
        </p:txBody>
      </p:sp>
    </p:spTree>
    <p:extLst>
      <p:ext uri="{BB962C8B-B14F-4D97-AF65-F5344CB8AC3E}">
        <p14:creationId xmlns:p14="http://schemas.microsoft.com/office/powerpoint/2010/main" val="341169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82" y="130628"/>
            <a:ext cx="8360229" cy="718458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African American Struggles</a:t>
            </a:r>
            <a:endParaRPr lang="en-US" sz="5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82" y="979714"/>
            <a:ext cx="8608424" cy="5197249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Great Migration</a:t>
            </a:r>
          </a:p>
          <a:p>
            <a:pPr lvl="1"/>
            <a:r>
              <a:rPr lang="en-US" sz="3200" b="1" dirty="0"/>
              <a:t>Large scale migration of African Americans move north</a:t>
            </a:r>
          </a:p>
          <a:p>
            <a:pPr lvl="1"/>
            <a:r>
              <a:rPr lang="en-US" sz="3200" dirty="0"/>
              <a:t>1.5 million move to New York Chicago, Detroit in </a:t>
            </a:r>
            <a:r>
              <a:rPr lang="en-US" sz="3200" dirty="0" smtClean="0"/>
              <a:t>1920s</a:t>
            </a:r>
            <a:endParaRPr lang="en-US" sz="3600" dirty="0" smtClean="0"/>
          </a:p>
          <a:p>
            <a:r>
              <a:rPr lang="en-US" sz="3600" dirty="0" smtClean="0"/>
              <a:t>Great Migration inspires race riots</a:t>
            </a:r>
          </a:p>
          <a:p>
            <a:pPr lvl="1"/>
            <a:r>
              <a:rPr lang="en-US" sz="2800" dirty="0" smtClean="0"/>
              <a:t>Migrants shocked by attitude and mistreatment</a:t>
            </a:r>
          </a:p>
          <a:p>
            <a:r>
              <a:rPr lang="en-US" sz="3200" dirty="0" smtClean="0"/>
              <a:t>NAACP, led by </a:t>
            </a:r>
            <a:r>
              <a:rPr lang="en-US" sz="3200" dirty="0" smtClean="0">
                <a:solidFill>
                  <a:srgbClr val="FF0000"/>
                </a:solidFill>
              </a:rPr>
              <a:t>W.E.B. Du Bois </a:t>
            </a:r>
            <a:r>
              <a:rPr lang="en-US" sz="3200" dirty="0" smtClean="0"/>
              <a:t>will lead fight against the violence</a:t>
            </a:r>
          </a:p>
          <a:p>
            <a:r>
              <a:rPr lang="en-US" sz="3200" b="1" dirty="0" smtClean="0"/>
              <a:t>African Americans will begin fighting back and finding ways create a better place for themselves in America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3270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82" y="130628"/>
            <a:ext cx="8360229" cy="718458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Jazz Age</a:t>
            </a:r>
            <a:endParaRPr lang="en-US" sz="5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82" y="979714"/>
            <a:ext cx="6805749" cy="564315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Jazz grew out of African American music of the South (ragtime, blues)</a:t>
            </a:r>
          </a:p>
          <a:p>
            <a:pPr lvl="1"/>
            <a:r>
              <a:rPr lang="en-US" sz="2800" dirty="0" smtClean="0"/>
              <a:t>Most of the best Jazz musicians of the 20s were African American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Louis Armstrong</a:t>
            </a:r>
          </a:p>
          <a:p>
            <a:pPr lvl="1"/>
            <a:r>
              <a:rPr lang="en-US" sz="3200" b="1" dirty="0" smtClean="0"/>
              <a:t>Trumpet player </a:t>
            </a:r>
            <a:r>
              <a:rPr lang="en-US" sz="3200" dirty="0" smtClean="0"/>
              <a:t>(great at </a:t>
            </a:r>
            <a:r>
              <a:rPr lang="en-US" sz="3200" dirty="0" err="1" smtClean="0"/>
              <a:t>improv</a:t>
            </a:r>
            <a:r>
              <a:rPr lang="en-US" sz="3200" dirty="0" smtClean="0"/>
              <a:t>)</a:t>
            </a:r>
          </a:p>
          <a:p>
            <a:pPr lvl="1"/>
            <a:r>
              <a:rPr lang="en-US" sz="3200" dirty="0" smtClean="0"/>
              <a:t>Made long solos a key element of jazz ensemble performances</a:t>
            </a:r>
          </a:p>
          <a:p>
            <a:pPr lvl="1"/>
            <a:r>
              <a:rPr lang="en-US" sz="3200" b="1" dirty="0" smtClean="0"/>
              <a:t>Single most influential musician in jazz</a:t>
            </a:r>
          </a:p>
          <a:p>
            <a:pPr lvl="1"/>
            <a:endParaRPr lang="en-US" sz="2800" dirty="0"/>
          </a:p>
        </p:txBody>
      </p:sp>
      <p:pic>
        <p:nvPicPr>
          <p:cNvPr id="4" name="Picture 5" descr="louis armstro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337" y="3395663"/>
            <a:ext cx="2252663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86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82" y="130628"/>
            <a:ext cx="8360229" cy="718458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Jazz Age</a:t>
            </a:r>
            <a:endParaRPr lang="en-US" sz="5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82" y="1097280"/>
            <a:ext cx="7550332" cy="564315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Duke Ellington</a:t>
            </a:r>
          </a:p>
          <a:p>
            <a:pPr lvl="1"/>
            <a:r>
              <a:rPr lang="en-US" sz="2800" dirty="0" smtClean="0"/>
              <a:t>Arranger, composer, leader of ten-piece orchestra</a:t>
            </a:r>
          </a:p>
          <a:p>
            <a:pPr lvl="1"/>
            <a:r>
              <a:rPr lang="en-US" sz="2800" dirty="0" smtClean="0"/>
              <a:t>Would be known as one of America’s greatest composers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Bessie Smith</a:t>
            </a:r>
          </a:p>
          <a:p>
            <a:pPr lvl="1"/>
            <a:r>
              <a:rPr lang="en-US" sz="2800" dirty="0" smtClean="0"/>
              <a:t>Blues singer</a:t>
            </a:r>
          </a:p>
          <a:p>
            <a:pPr lvl="1"/>
            <a:r>
              <a:rPr lang="en-US" sz="2800" dirty="0" smtClean="0"/>
              <a:t>Highest paid black artist in the world 1927</a:t>
            </a:r>
          </a:p>
          <a:p>
            <a:pPr lvl="1"/>
            <a:endParaRPr lang="en-US" sz="2800" dirty="0"/>
          </a:p>
        </p:txBody>
      </p:sp>
      <p:pic>
        <p:nvPicPr>
          <p:cNvPr id="5" name="Picture 4" descr="duke_ellington_hat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075" y="0"/>
            <a:ext cx="2193925" cy="246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135" y="4753042"/>
            <a:ext cx="3261362" cy="198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83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82" y="130628"/>
            <a:ext cx="8360229" cy="718458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Harlem Renaissance</a:t>
            </a:r>
            <a:endParaRPr lang="en-US" sz="5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81" y="1097280"/>
            <a:ext cx="8451669" cy="564315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African American literary and artistic movement</a:t>
            </a:r>
          </a:p>
          <a:p>
            <a:pPr lvl="1"/>
            <a:r>
              <a:rPr lang="en-US" sz="2800" dirty="0" smtClean="0"/>
              <a:t>Expressed pride in African American experience</a:t>
            </a:r>
          </a:p>
          <a:p>
            <a:pPr lvl="1"/>
            <a:r>
              <a:rPr lang="en-US" sz="2800" dirty="0" smtClean="0"/>
              <a:t>Wrote with defiance about the struggles living in a white world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917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82" y="130628"/>
            <a:ext cx="8660675" cy="783772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Harlem Renaissance: Group Share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81" y="914400"/>
            <a:ext cx="8660676" cy="5826035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You will read a selection of works from one Harlem Renaissance writer and answer the attached questions.</a:t>
            </a:r>
          </a:p>
          <a:p>
            <a:r>
              <a:rPr lang="en-US" sz="3200" b="1" dirty="0" smtClean="0"/>
              <a:t>As a group, share what you learned by discussing the following (record your answers on one paper):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500" dirty="0" smtClean="0"/>
              <a:t>What themes do you see between the authors?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500" dirty="0" smtClean="0"/>
              <a:t>What devices are common? Why do you think that is?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500" dirty="0" smtClean="0"/>
              <a:t>What differences do you see in the messages?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500" dirty="0" smtClean="0"/>
              <a:t>Why do you think these works were so popular?</a:t>
            </a:r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855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006" y="75068"/>
            <a:ext cx="8817428" cy="96996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 Due Tuesday 1/9</a:t>
            </a:r>
            <a:endParaRPr lang="en-US" sz="5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6571" y="1149531"/>
            <a:ext cx="8131629" cy="5434149"/>
          </a:xfrm>
        </p:spPr>
        <p:txBody>
          <a:bodyPr>
            <a:noAutofit/>
          </a:bodyPr>
          <a:lstStyle/>
          <a:p>
            <a:r>
              <a:rPr lang="en-US" sz="4400" dirty="0" smtClean="0"/>
              <a:t>Complete Flapper Research Handout</a:t>
            </a:r>
          </a:p>
          <a:p>
            <a:endParaRPr lang="en-US" sz="4400" dirty="0" smtClean="0"/>
          </a:p>
          <a:p>
            <a:r>
              <a:rPr lang="en-US" sz="4400" dirty="0" smtClean="0"/>
              <a:t>Use Section 28.5 and 29.3 of your textbook, the 1920s women reading located on the website, and academic internet sources in needed.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80872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394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Warm Up 1/4 </vt:lpstr>
      <vt:lpstr>African American Struggles</vt:lpstr>
      <vt:lpstr>African American Struggles</vt:lpstr>
      <vt:lpstr>Jazz Age</vt:lpstr>
      <vt:lpstr>Jazz Age</vt:lpstr>
      <vt:lpstr>Harlem Renaissance</vt:lpstr>
      <vt:lpstr>Harlem Renaissance: Group Share</vt:lpstr>
      <vt:lpstr>Homework Due Tuesday 1/9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1/4</dc:title>
  <dc:creator>Santos, Megan    SHS - Staff</dc:creator>
  <cp:lastModifiedBy>Santos, Megan    SHS - Staff</cp:lastModifiedBy>
  <cp:revision>7</cp:revision>
  <dcterms:created xsi:type="dcterms:W3CDTF">2018-01-05T04:40:29Z</dcterms:created>
  <dcterms:modified xsi:type="dcterms:W3CDTF">2018-01-05T14:53:13Z</dcterms:modified>
</cp:coreProperties>
</file>