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2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2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4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2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D2BF-0215-4F42-B210-C550C24FE1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E80A-B3E5-4808-AA69-E5D97BF07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"/>
            <a:ext cx="4411363" cy="681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63" y="0"/>
            <a:ext cx="4732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195119" cy="6796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06" y="0"/>
            <a:ext cx="4887098" cy="68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4" y="0"/>
            <a:ext cx="4701746" cy="67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427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Maners, Allison SHS Staff</dc:creator>
  <cp:lastModifiedBy>Maners, Allison SHS Staff</cp:lastModifiedBy>
  <cp:revision>1</cp:revision>
  <dcterms:created xsi:type="dcterms:W3CDTF">2015-12-02T16:26:19Z</dcterms:created>
  <dcterms:modified xsi:type="dcterms:W3CDTF">2015-12-02T16:26:57Z</dcterms:modified>
</cp:coreProperties>
</file>