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6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6C0B-1350-47C3-9BAA-48DE541EC864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8255-FABC-4BF6-8DA7-B0A46B15D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29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6C0B-1350-47C3-9BAA-48DE541EC864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8255-FABC-4BF6-8DA7-B0A46B15D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8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6C0B-1350-47C3-9BAA-48DE541EC864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8255-FABC-4BF6-8DA7-B0A46B15D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0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6C0B-1350-47C3-9BAA-48DE541EC864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8255-FABC-4BF6-8DA7-B0A46B15D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30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6C0B-1350-47C3-9BAA-48DE541EC864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8255-FABC-4BF6-8DA7-B0A46B15D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3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6C0B-1350-47C3-9BAA-48DE541EC864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8255-FABC-4BF6-8DA7-B0A46B15D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29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6C0B-1350-47C3-9BAA-48DE541EC864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8255-FABC-4BF6-8DA7-B0A46B15D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2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6C0B-1350-47C3-9BAA-48DE541EC864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8255-FABC-4BF6-8DA7-B0A46B15D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56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6C0B-1350-47C3-9BAA-48DE541EC864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8255-FABC-4BF6-8DA7-B0A46B15D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7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6C0B-1350-47C3-9BAA-48DE541EC864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8255-FABC-4BF6-8DA7-B0A46B15D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3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6C0B-1350-47C3-9BAA-48DE541EC864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8255-FABC-4BF6-8DA7-B0A46B15D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6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26C0B-1350-47C3-9BAA-48DE541EC864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78255-FABC-4BF6-8DA7-B0A46B15D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00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5529"/>
            <a:ext cx="7772400" cy="126814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 Up 1/8</a:t>
            </a:r>
            <a:endParaRPr lang="en-US" sz="8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697" y="2181497"/>
            <a:ext cx="8530046" cy="307630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was life like for women during the Progressive Era? What was their status in the workforce, society, and politics?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26403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321484265_e51b012652_o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80975"/>
            <a:ext cx="3063875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7" name="Picture 5" descr="ClaraBow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3506788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9" name="Picture 7" descr="flapper_cloche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819400"/>
            <a:ext cx="3128963" cy="383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89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697" y="104647"/>
            <a:ext cx="7886700" cy="69131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 in Society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811" y="1955003"/>
            <a:ext cx="8634139" cy="4902997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Traditional</a:t>
            </a:r>
          </a:p>
          <a:p>
            <a:pPr lvl="1"/>
            <a:r>
              <a:rPr lang="en-US" sz="3200" dirty="0" smtClean="0"/>
              <a:t>Double standards</a:t>
            </a:r>
            <a:endParaRPr lang="en-US" dirty="0"/>
          </a:p>
          <a:p>
            <a:pPr lvl="2"/>
            <a:r>
              <a:rPr lang="en-US" sz="2800" dirty="0" smtClean="0"/>
              <a:t>Expectations in behavior still different for men and women</a:t>
            </a:r>
          </a:p>
          <a:p>
            <a:pPr lvl="1"/>
            <a:r>
              <a:rPr lang="en-US" sz="3200" dirty="0" smtClean="0"/>
              <a:t>Flappers looked down on by traditional church goers</a:t>
            </a:r>
          </a:p>
          <a:p>
            <a:pPr lvl="1"/>
            <a:r>
              <a:rPr lang="en-US" sz="3200" dirty="0" smtClean="0"/>
              <a:t>Flappers in minority</a:t>
            </a:r>
          </a:p>
          <a:p>
            <a:pPr lvl="2"/>
            <a:r>
              <a:rPr lang="en-US" sz="2800" dirty="0" smtClean="0"/>
              <a:t>Most women did not readily embrace new behaviors</a:t>
            </a:r>
          </a:p>
        </p:txBody>
      </p:sp>
      <p:pic>
        <p:nvPicPr>
          <p:cNvPr id="6148" name="Picture 4" descr="Image result for 1920s traditional wom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807" y="0"/>
            <a:ext cx="4553194" cy="2795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37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730" y="125429"/>
            <a:ext cx="7886700" cy="69131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Rights for Women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1196"/>
            <a:ext cx="7980218" cy="5873285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Margaret Sanger</a:t>
            </a:r>
          </a:p>
          <a:p>
            <a:pPr lvl="1"/>
            <a:r>
              <a:rPr lang="en-US" sz="3600" b="1" dirty="0" smtClean="0"/>
              <a:t>Advocate for birth control and</a:t>
            </a:r>
          </a:p>
          <a:p>
            <a:pPr marL="457200" lvl="1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sex education</a:t>
            </a:r>
          </a:p>
          <a:p>
            <a:pPr lvl="1"/>
            <a:r>
              <a:rPr lang="en-US" sz="3600" dirty="0" smtClean="0"/>
              <a:t>Saw birth control as a benefit</a:t>
            </a:r>
          </a:p>
          <a:p>
            <a:pPr marL="457200" lvl="1" indent="0">
              <a:buNone/>
            </a:pPr>
            <a:r>
              <a:rPr lang="en-US" sz="3600" dirty="0" smtClean="0"/>
              <a:t>	for society as a whole</a:t>
            </a:r>
          </a:p>
          <a:p>
            <a:pPr lvl="1"/>
            <a:r>
              <a:rPr lang="en-US" sz="3600" dirty="0" smtClean="0"/>
              <a:t>Received huge backlash for ideas</a:t>
            </a:r>
          </a:p>
          <a:p>
            <a:pPr lvl="2"/>
            <a:r>
              <a:rPr lang="en-US" sz="3200" dirty="0" smtClean="0"/>
              <a:t>Arrested on more than one occasion</a:t>
            </a:r>
          </a:p>
          <a:p>
            <a:pPr lvl="1"/>
            <a:r>
              <a:rPr lang="en-US" sz="3600" b="1" dirty="0" smtClean="0"/>
              <a:t>Worked with low income women and opened birth control clinics</a:t>
            </a:r>
          </a:p>
          <a:p>
            <a:pPr lvl="2"/>
            <a:r>
              <a:rPr lang="en-US" sz="3200" dirty="0" smtClean="0"/>
              <a:t>Evolved into Planned Parenthood</a:t>
            </a:r>
          </a:p>
          <a:p>
            <a:pPr lvl="1"/>
            <a:r>
              <a:rPr lang="en-US" sz="3600" dirty="0" smtClean="0"/>
              <a:t>Still looked down on for ideas on Eugenics</a:t>
            </a:r>
          </a:p>
          <a:p>
            <a:pPr lvl="2"/>
            <a:endParaRPr lang="en-US" sz="3200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sz="3200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10242" name="Picture 2" descr="Image result for margaret sang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859" y="199880"/>
            <a:ext cx="2342855" cy="269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92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730" y="125429"/>
            <a:ext cx="7886700" cy="69131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Morality and Birth Control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682" y="911978"/>
            <a:ext cx="8666018" cy="560312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Read </a:t>
            </a:r>
            <a:r>
              <a:rPr lang="en-US" sz="3600" i="1" dirty="0" smtClean="0"/>
              <a:t>Morality and Birth Control</a:t>
            </a:r>
          </a:p>
          <a:p>
            <a:r>
              <a:rPr lang="en-US" sz="3600" dirty="0" smtClean="0"/>
              <a:t>Answer the following and </a:t>
            </a:r>
            <a:r>
              <a:rPr lang="en-US" sz="3600" dirty="0" smtClean="0">
                <a:solidFill>
                  <a:srgbClr val="FF0000"/>
                </a:solidFill>
              </a:rPr>
              <a:t>give one piece of evidence for each</a:t>
            </a:r>
          </a:p>
          <a:p>
            <a:pPr lvl="1"/>
            <a:r>
              <a:rPr lang="en-US" sz="2800" dirty="0" smtClean="0"/>
              <a:t>Why did Sanger think birth control was a good idea?</a:t>
            </a:r>
          </a:p>
          <a:p>
            <a:pPr lvl="1"/>
            <a:r>
              <a:rPr lang="en-US" sz="2800" dirty="0" smtClean="0"/>
              <a:t>What were Sanger’s views on the morality of sexual behavior?</a:t>
            </a:r>
          </a:p>
          <a:p>
            <a:pPr lvl="1"/>
            <a:r>
              <a:rPr lang="en-US" sz="2800" dirty="0" smtClean="0"/>
              <a:t>Why might some people take issue with Sanger’s ideas?</a:t>
            </a:r>
          </a:p>
          <a:p>
            <a:r>
              <a:rPr lang="en-US" sz="3200" b="1" dirty="0" smtClean="0"/>
              <a:t>Due tomorrow!</a:t>
            </a:r>
          </a:p>
          <a:p>
            <a:r>
              <a:rPr lang="en-US" sz="3200" b="1" dirty="0" smtClean="0"/>
              <a:t>We will also share some of your Flapper projects tomorrow</a:t>
            </a:r>
          </a:p>
          <a:p>
            <a:pPr marL="457200" lvl="1" indent="0">
              <a:buNone/>
            </a:pPr>
            <a:endParaRPr lang="en-US" sz="3200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61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481" y="2506755"/>
            <a:ext cx="8948692" cy="1677879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 vs. Traditional Women</a:t>
            </a:r>
            <a:endParaRPr lang="en-US" sz="8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549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730" y="125429"/>
            <a:ext cx="7886700" cy="69131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 in the Workplace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6240"/>
            <a:ext cx="7886700" cy="524480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Modern</a:t>
            </a:r>
          </a:p>
          <a:p>
            <a:pPr lvl="1"/>
            <a:r>
              <a:rPr lang="en-US" sz="3200" dirty="0" smtClean="0"/>
              <a:t>More higher education</a:t>
            </a:r>
          </a:p>
          <a:p>
            <a:pPr lvl="1"/>
            <a:r>
              <a:rPr lang="en-US" sz="3200" dirty="0" smtClean="0"/>
              <a:t>More jobs available</a:t>
            </a:r>
          </a:p>
          <a:p>
            <a:pPr lvl="1"/>
            <a:r>
              <a:rPr lang="en-US" sz="3200" dirty="0" smtClean="0"/>
              <a:t>Working (especially single) women more accepted</a:t>
            </a:r>
            <a:endParaRPr lang="en-US" sz="3200" dirty="0"/>
          </a:p>
        </p:txBody>
      </p:sp>
      <p:pic>
        <p:nvPicPr>
          <p:cNvPr id="4" name="Picture 5" descr="typist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130" y="294105"/>
            <a:ext cx="1988597" cy="2555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orters at a post off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739" y="3346519"/>
            <a:ext cx="3952783" cy="298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16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730" y="125429"/>
            <a:ext cx="7886700" cy="69131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 in the Workplace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697" y="905521"/>
            <a:ext cx="7886700" cy="524480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Traditional</a:t>
            </a:r>
          </a:p>
          <a:p>
            <a:pPr lvl="1"/>
            <a:r>
              <a:rPr lang="en-US" sz="3200" dirty="0" smtClean="0"/>
              <a:t>College quotas</a:t>
            </a:r>
          </a:p>
          <a:p>
            <a:pPr lvl="1"/>
            <a:r>
              <a:rPr lang="en-US" sz="3200" dirty="0" smtClean="0"/>
              <a:t>Barred from many jobs (doctors, lawyers, etc.)</a:t>
            </a:r>
          </a:p>
          <a:p>
            <a:pPr lvl="1"/>
            <a:r>
              <a:rPr lang="en-US" sz="3200" dirty="0" smtClean="0"/>
              <a:t>Paid less than men</a:t>
            </a:r>
          </a:p>
          <a:p>
            <a:pPr lvl="1"/>
            <a:r>
              <a:rPr lang="en-US" sz="3200" dirty="0" smtClean="0"/>
              <a:t>Expected to quit if they marry or become pregnant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112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730" y="125429"/>
            <a:ext cx="7886700" cy="69131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 in Politics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697" y="905521"/>
            <a:ext cx="7886700" cy="524480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Modern</a:t>
            </a:r>
          </a:p>
          <a:p>
            <a:pPr lvl="1"/>
            <a:r>
              <a:rPr lang="en-US" sz="3200" dirty="0" smtClean="0"/>
              <a:t>19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amendment finally grants women right to vote</a:t>
            </a:r>
          </a:p>
          <a:p>
            <a:pPr lvl="1"/>
            <a:r>
              <a:rPr lang="en-US" sz="3200" dirty="0" smtClean="0"/>
              <a:t>Activists like Alice Paul become role models for change</a:t>
            </a:r>
          </a:p>
          <a:p>
            <a:pPr lvl="1"/>
            <a:r>
              <a:rPr lang="en-US" sz="3200" dirty="0" smtClean="0"/>
              <a:t>Women slowly gain influence</a:t>
            </a:r>
            <a:endParaRPr lang="en-US" sz="3200" dirty="0"/>
          </a:p>
        </p:txBody>
      </p:sp>
      <p:pic>
        <p:nvPicPr>
          <p:cNvPr id="1026" name="Picture 2" descr="Image result for alice pau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2895599"/>
            <a:ext cx="2857500" cy="39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26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730" y="125429"/>
            <a:ext cx="7886700" cy="69131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 in Politics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697" y="905521"/>
            <a:ext cx="7886700" cy="524480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Traditional</a:t>
            </a:r>
          </a:p>
          <a:p>
            <a:pPr lvl="1"/>
            <a:r>
              <a:rPr lang="en-US" sz="3200" dirty="0" smtClean="0"/>
              <a:t>Only about 35% actually vote</a:t>
            </a:r>
          </a:p>
          <a:p>
            <a:pPr lvl="2"/>
            <a:r>
              <a:rPr lang="en-US" dirty="0" smtClean="0"/>
              <a:t> in </a:t>
            </a:r>
            <a:r>
              <a:rPr lang="en-US" dirty="0"/>
              <a:t>a survey in 1923 they surveyed women in Chicago </a:t>
            </a:r>
            <a:r>
              <a:rPr lang="en-US" dirty="0" smtClean="0"/>
              <a:t>that </a:t>
            </a:r>
            <a:r>
              <a:rPr lang="en-US" dirty="0"/>
              <a:t>had not voted in the mayoral election. About 1/3 </a:t>
            </a:r>
            <a:r>
              <a:rPr lang="en-US" dirty="0" smtClean="0"/>
              <a:t>said </a:t>
            </a:r>
            <a:r>
              <a:rPr lang="en-US" dirty="0"/>
              <a:t>that they lacked interest and another 11% </a:t>
            </a:r>
            <a:r>
              <a:rPr lang="en-US" dirty="0" smtClean="0"/>
              <a:t>said that </a:t>
            </a:r>
            <a:r>
              <a:rPr lang="en-US" dirty="0"/>
              <a:t>they did not think women should vote at </a:t>
            </a:r>
            <a:r>
              <a:rPr lang="en-US" dirty="0" smtClean="0"/>
              <a:t>all.</a:t>
            </a:r>
          </a:p>
          <a:p>
            <a:pPr lvl="1"/>
            <a:r>
              <a:rPr lang="en-US" sz="3200" dirty="0" smtClean="0"/>
              <a:t>Finding child care difficult</a:t>
            </a:r>
          </a:p>
          <a:p>
            <a:pPr lvl="1"/>
            <a:r>
              <a:rPr lang="en-US" sz="3200" dirty="0" smtClean="0"/>
              <a:t>Often still discouraged by men</a:t>
            </a:r>
          </a:p>
          <a:p>
            <a:pPr lvl="2"/>
            <a:r>
              <a:rPr lang="en-US" sz="2800" dirty="0" smtClean="0"/>
              <a:t>Feared women voting as a bloc</a:t>
            </a:r>
          </a:p>
          <a:p>
            <a:pPr marL="457200" lvl="1" indent="0">
              <a:buNone/>
            </a:pPr>
            <a:endParaRPr lang="en-US" sz="3200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775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730" y="125429"/>
            <a:ext cx="7886700" cy="69131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 at Home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697" y="816746"/>
            <a:ext cx="7886700" cy="533358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Modern</a:t>
            </a:r>
          </a:p>
          <a:p>
            <a:pPr lvl="1"/>
            <a:r>
              <a:rPr lang="en-US" sz="2800" dirty="0" smtClean="0"/>
              <a:t>Marriage more often by choice (rather than arranged)</a:t>
            </a:r>
          </a:p>
          <a:p>
            <a:pPr lvl="1"/>
            <a:r>
              <a:rPr lang="en-US" sz="2800" dirty="0" smtClean="0"/>
              <a:t>Divorce rates double in 1920s</a:t>
            </a:r>
          </a:p>
          <a:p>
            <a:pPr lvl="1"/>
            <a:r>
              <a:rPr lang="en-US" sz="2800" dirty="0" smtClean="0"/>
              <a:t>Marriage viewed  more as equal partnerships</a:t>
            </a:r>
          </a:p>
          <a:p>
            <a:pPr lvl="1"/>
            <a:r>
              <a:rPr lang="en-US" sz="2800" dirty="0" smtClean="0"/>
              <a:t>More free time due to compulsory school and new appliances</a:t>
            </a:r>
          </a:p>
          <a:p>
            <a:pPr marL="457200" lvl="1" indent="0">
              <a:buNone/>
            </a:pPr>
            <a:endParaRPr lang="en-US" sz="3200" dirty="0" smtClean="0"/>
          </a:p>
          <a:p>
            <a:pPr lvl="1"/>
            <a:endParaRPr lang="en-US" dirty="0" smtClean="0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699" y="3543299"/>
            <a:ext cx="2266483" cy="3309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1920s home applianc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598" y="3543298"/>
            <a:ext cx="2291268" cy="3314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88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730" y="125429"/>
            <a:ext cx="7886700" cy="69131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 at Home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697" y="905521"/>
            <a:ext cx="7886700" cy="524480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Traditional</a:t>
            </a:r>
          </a:p>
          <a:p>
            <a:pPr lvl="1"/>
            <a:r>
              <a:rPr lang="en-US" sz="3200" dirty="0" smtClean="0"/>
              <a:t>Main role to care for home and children</a:t>
            </a:r>
          </a:p>
          <a:p>
            <a:pPr lvl="1"/>
            <a:r>
              <a:rPr lang="en-US" sz="3200" dirty="0" smtClean="0"/>
              <a:t>Husband still supposed to be breadwinner</a:t>
            </a:r>
          </a:p>
          <a:p>
            <a:pPr lvl="1"/>
            <a:r>
              <a:rPr lang="en-US" sz="3200" dirty="0" smtClean="0"/>
              <a:t>Looked down on if you worked as a married woman</a:t>
            </a:r>
          </a:p>
          <a:p>
            <a:pPr marL="457200" lvl="1" indent="0">
              <a:buNone/>
            </a:pPr>
            <a:endParaRPr lang="en-US" sz="3200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172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730" y="125429"/>
            <a:ext cx="7886700" cy="69131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 in Society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697" y="905521"/>
            <a:ext cx="7886700" cy="575505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Modern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Flappers</a:t>
            </a:r>
          </a:p>
          <a:p>
            <a:pPr lvl="2"/>
            <a:r>
              <a:rPr lang="en-US" sz="2800" dirty="0" smtClean="0"/>
              <a:t>Shorter hair, shorter skirts, make-up</a:t>
            </a:r>
          </a:p>
          <a:p>
            <a:pPr lvl="2"/>
            <a:r>
              <a:rPr lang="en-US" sz="2800" dirty="0" smtClean="0"/>
              <a:t>Seen as a free modern woman</a:t>
            </a:r>
          </a:p>
          <a:p>
            <a:pPr lvl="1"/>
            <a:r>
              <a:rPr lang="en-US" sz="3200" dirty="0" smtClean="0"/>
              <a:t>Smoking and drinking in public becomes more common</a:t>
            </a:r>
          </a:p>
          <a:p>
            <a:pPr lvl="1"/>
            <a:r>
              <a:rPr lang="en-US" sz="3200" dirty="0" smtClean="0"/>
              <a:t>New lively dances </a:t>
            </a:r>
          </a:p>
          <a:p>
            <a:pPr lvl="1"/>
            <a:r>
              <a:rPr lang="en-US" sz="3200" dirty="0" smtClean="0"/>
              <a:t>Dating (rather than arranged relationships</a:t>
            </a:r>
          </a:p>
          <a:p>
            <a:pPr lvl="1"/>
            <a:r>
              <a:rPr lang="en-US" sz="3200" dirty="0" smtClean="0"/>
              <a:t>Sexual freedom</a:t>
            </a:r>
          </a:p>
          <a:p>
            <a:r>
              <a:rPr lang="en-US" sz="3600" b="1" dirty="0" smtClean="0"/>
              <a:t>Symbolized a revolution in both manners and morals</a:t>
            </a:r>
          </a:p>
          <a:p>
            <a:pPr marL="457200" lvl="1" indent="0">
              <a:buNone/>
            </a:pPr>
            <a:endParaRPr lang="en-US" sz="3200" dirty="0" smtClean="0"/>
          </a:p>
          <a:p>
            <a:pPr lvl="1"/>
            <a:endParaRPr lang="en-US" dirty="0" smtClean="0"/>
          </a:p>
        </p:txBody>
      </p:sp>
      <p:pic>
        <p:nvPicPr>
          <p:cNvPr id="4" name="Picture 5" descr="Flappers-do-the-Charleston2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552" y="0"/>
            <a:ext cx="2581447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90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</TotalTime>
  <Words>392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Warm Up 1/8</vt:lpstr>
      <vt:lpstr>Modern vs. Traditional Women</vt:lpstr>
      <vt:lpstr>Women in the Workplace</vt:lpstr>
      <vt:lpstr>Women in the Workplace</vt:lpstr>
      <vt:lpstr>Women in Politics</vt:lpstr>
      <vt:lpstr>Women in Politics</vt:lpstr>
      <vt:lpstr>Women at Home</vt:lpstr>
      <vt:lpstr>Women at Home</vt:lpstr>
      <vt:lpstr>Women in Society</vt:lpstr>
      <vt:lpstr>PowerPoint Presentation</vt:lpstr>
      <vt:lpstr>Women in Society</vt:lpstr>
      <vt:lpstr>Rights for Women</vt:lpstr>
      <vt:lpstr>Morality and Birth Control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1/8</dc:title>
  <dc:creator>Santos, Megan    SHS - Staff</dc:creator>
  <cp:lastModifiedBy>Santos, Megan    SHS - Staff</cp:lastModifiedBy>
  <cp:revision>11</cp:revision>
  <dcterms:created xsi:type="dcterms:W3CDTF">2018-01-08T01:35:21Z</dcterms:created>
  <dcterms:modified xsi:type="dcterms:W3CDTF">2018-01-08T16:33:16Z</dcterms:modified>
</cp:coreProperties>
</file>