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6C1-9F81-470F-A4EB-B1391AF52A8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4FF0-FEB6-47C2-B198-BC5D4C02E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1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6C1-9F81-470F-A4EB-B1391AF52A8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4FF0-FEB6-47C2-B198-BC5D4C02E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2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6C1-9F81-470F-A4EB-B1391AF52A8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4FF0-FEB6-47C2-B198-BC5D4C02E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6C1-9F81-470F-A4EB-B1391AF52A8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4FF0-FEB6-47C2-B198-BC5D4C02E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3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6C1-9F81-470F-A4EB-B1391AF52A8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4FF0-FEB6-47C2-B198-BC5D4C02E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13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6C1-9F81-470F-A4EB-B1391AF52A8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4FF0-FEB6-47C2-B198-BC5D4C02E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6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6C1-9F81-470F-A4EB-B1391AF52A8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4FF0-FEB6-47C2-B198-BC5D4C02E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8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6C1-9F81-470F-A4EB-B1391AF52A8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4FF0-FEB6-47C2-B198-BC5D4C02E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4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6C1-9F81-470F-A4EB-B1391AF52A8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4FF0-FEB6-47C2-B198-BC5D4C02E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6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6C1-9F81-470F-A4EB-B1391AF52A8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4FF0-FEB6-47C2-B198-BC5D4C02E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2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26C1-9F81-470F-A4EB-B1391AF52A8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4FF0-FEB6-47C2-B198-BC5D4C02E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7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D26C1-9F81-470F-A4EB-B1391AF52A88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74FF0-FEB6-47C2-B198-BC5D4C02E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8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27611" y="340967"/>
            <a:ext cx="7772400" cy="1047259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Up 10/6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27611" y="1690110"/>
            <a:ext cx="7772400" cy="3621723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How well did the </a:t>
            </a:r>
            <a:r>
              <a:rPr lang="en-US" sz="4400" dirty="0" smtClean="0"/>
              <a:t>founders’ </a:t>
            </a:r>
            <a:r>
              <a:rPr lang="en-US" sz="4400" dirty="0" smtClean="0"/>
              <a:t>ideals of government line up with their political actions?</a:t>
            </a:r>
          </a:p>
          <a:p>
            <a:endParaRPr lang="en-US" sz="4400" dirty="0"/>
          </a:p>
          <a:p>
            <a:r>
              <a:rPr lang="en-US" sz="4400" b="1" dirty="0" smtClean="0"/>
              <a:t>Take out Cause/Effect Assignment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386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3594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 of 1812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6662"/>
            <a:ext cx="7886700" cy="4830301"/>
          </a:xfrm>
        </p:spPr>
        <p:txBody>
          <a:bodyPr>
            <a:noAutofit/>
          </a:bodyPr>
          <a:lstStyle/>
          <a:p>
            <a:r>
              <a:rPr lang="en-US" sz="3200" dirty="0" smtClean="0"/>
              <a:t>Tensions with British</a:t>
            </a:r>
          </a:p>
          <a:p>
            <a:pPr lvl="1"/>
            <a:r>
              <a:rPr lang="en-US" sz="2800" dirty="0" smtClean="0"/>
              <a:t>British support western Native Americans</a:t>
            </a:r>
          </a:p>
          <a:p>
            <a:pPr lvl="1"/>
            <a:r>
              <a:rPr lang="en-US" sz="2800" dirty="0" smtClean="0"/>
              <a:t>Neutral shipping rights (Britain/France at war)</a:t>
            </a:r>
          </a:p>
          <a:p>
            <a:r>
              <a:rPr lang="en-US" sz="3200" dirty="0" smtClean="0"/>
              <a:t>War Hawks</a:t>
            </a:r>
          </a:p>
          <a:p>
            <a:pPr lvl="1"/>
            <a:r>
              <a:rPr lang="en-US" sz="2800" dirty="0" smtClean="0"/>
              <a:t>Expansionists and very anti-British</a:t>
            </a:r>
          </a:p>
          <a:p>
            <a:pPr lvl="1"/>
            <a:r>
              <a:rPr lang="en-US" sz="2800" dirty="0" smtClean="0"/>
              <a:t>Press for action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Nation deeply divided</a:t>
            </a:r>
          </a:p>
          <a:p>
            <a:pPr lvl="1"/>
            <a:r>
              <a:rPr lang="en-US" sz="2800" dirty="0" smtClean="0"/>
              <a:t>North against, West/South for war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152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5405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 of 1812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3658"/>
            <a:ext cx="7886700" cy="496330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British and N.A. help pushed into Canada</a:t>
            </a:r>
          </a:p>
          <a:p>
            <a:pPr lvl="1"/>
            <a:r>
              <a:rPr lang="en-US" sz="2800" dirty="0" smtClean="0"/>
              <a:t>Invasions both sides unsuccessful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North opposed to war</a:t>
            </a:r>
          </a:p>
          <a:p>
            <a:r>
              <a:rPr lang="en-US" sz="3200" dirty="0" smtClean="0"/>
              <a:t>War in the South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Led by Andrew Jackson against N.A.</a:t>
            </a:r>
          </a:p>
          <a:p>
            <a:r>
              <a:rPr lang="en-US" sz="3200" dirty="0" smtClean="0"/>
              <a:t>Naval War</a:t>
            </a:r>
          </a:p>
          <a:p>
            <a:pPr lvl="1"/>
            <a:r>
              <a:rPr lang="en-US" sz="2800" dirty="0" smtClean="0"/>
              <a:t>British burn Washington D.C.</a:t>
            </a:r>
          </a:p>
          <a:p>
            <a:pPr lvl="1"/>
            <a:r>
              <a:rPr lang="en-US" sz="2800" dirty="0" smtClean="0"/>
              <a:t>U.S. beat British at Fort McHenry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Rocket red glare inspires Star-Spangled Banner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34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825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 of 1812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3782"/>
            <a:ext cx="7886700" cy="5013181"/>
          </a:xfrm>
        </p:spPr>
        <p:txBody>
          <a:bodyPr>
            <a:noAutofit/>
          </a:bodyPr>
          <a:lstStyle/>
          <a:p>
            <a:r>
              <a:rPr lang="en-US" sz="3600" dirty="0" smtClean="0"/>
              <a:t>Hartford Convention</a:t>
            </a:r>
          </a:p>
          <a:p>
            <a:pPr lvl="1"/>
            <a:r>
              <a:rPr lang="en-US" sz="3200" dirty="0" smtClean="0"/>
              <a:t>New England Federalists opposed to war</a:t>
            </a:r>
          </a:p>
          <a:p>
            <a:pPr lvl="1"/>
            <a:r>
              <a:rPr lang="en-US" sz="3200" dirty="0" smtClean="0"/>
              <a:t>Talk of secession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Final document reasserts idea of nullification</a:t>
            </a:r>
          </a:p>
          <a:p>
            <a:pPr lvl="1"/>
            <a:r>
              <a:rPr lang="en-US" sz="3200" dirty="0" smtClean="0"/>
              <a:t>Peace announced before grievances could be delivered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Impact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Status of America as an independent country solidified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67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146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Warm Up 10/6</vt:lpstr>
      <vt:lpstr>War of 1812</vt:lpstr>
      <vt:lpstr>War of 1812</vt:lpstr>
      <vt:lpstr>War of 1812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10/6</dc:title>
  <dc:creator>Santos, Megan    SHS - Staff</dc:creator>
  <cp:lastModifiedBy>Santos, Megan    SHS - Staff</cp:lastModifiedBy>
  <cp:revision>6</cp:revision>
  <dcterms:created xsi:type="dcterms:W3CDTF">2017-10-06T17:46:58Z</dcterms:created>
  <dcterms:modified xsi:type="dcterms:W3CDTF">2017-10-08T03:37:01Z</dcterms:modified>
</cp:coreProperties>
</file>