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9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9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3924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924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3048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572000" cy="3048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295400" cy="304800"/>
          </a:xfrm>
        </p:spPr>
        <p:txBody>
          <a:bodyPr/>
          <a:lstStyle>
            <a:lvl1pPr>
              <a:defRPr/>
            </a:lvl1pPr>
          </a:lstStyle>
          <a:p>
            <a:fld id="{40D9F8DB-CAC9-4981-9B70-E07FCD5EC84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3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5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2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6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1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7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BD2A-033B-4ECE-BAAE-DE1735A06F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487E-CD6D-45EE-9E27-42C9B2408F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531"/>
            <a:ext cx="8991600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West &amp; East African Civilizations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9067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/>
              </a:rPr>
              <a:t>Empires emerge in both the East &amp; West of Africa</a:t>
            </a:r>
          </a:p>
          <a:p>
            <a:r>
              <a:rPr lang="en-US" sz="3200" b="1" u="sng" dirty="0">
                <a:solidFill>
                  <a:srgbClr val="002F8E"/>
                </a:solidFill>
                <a:latin typeface="Calibri"/>
              </a:rPr>
              <a:t>Homework for 11/30</a:t>
            </a:r>
            <a:r>
              <a:rPr lang="en-US" sz="3200" u="sng" dirty="0">
                <a:solidFill>
                  <a:srgbClr val="002F8E"/>
                </a:solidFill>
                <a:latin typeface="Calibri"/>
              </a:rPr>
              <a:t>-Reading Section Display</a:t>
            </a:r>
          </a:p>
          <a:p>
            <a:endParaRPr lang="en-US" sz="1200" b="1" dirty="0">
              <a:solidFill>
                <a:srgbClr val="7030A0"/>
              </a:solidFill>
              <a:latin typeface="Calibri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Calibri"/>
              </a:rPr>
              <a:t>As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Calibri"/>
              </a:rPr>
              <a:t>Ch</a:t>
            </a:r>
            <a:r>
              <a:rPr lang="en-US" sz="3200" dirty="0">
                <a:solidFill>
                  <a:srgbClr val="7030A0"/>
                </a:solidFill>
                <a:latin typeface="Calibri"/>
              </a:rPr>
              <a:t> 11, Sec 2 (West)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sz="3200" b="1" dirty="0">
                <a:solidFill>
                  <a:srgbClr val="00682F"/>
                </a:solidFill>
                <a:latin typeface="Calibri"/>
              </a:rPr>
              <a:t>Bs</a:t>
            </a:r>
            <a:r>
              <a:rPr lang="en-US" sz="3200" dirty="0">
                <a:solidFill>
                  <a:srgbClr val="00682F"/>
                </a:solidFill>
                <a:latin typeface="Calibri"/>
              </a:rPr>
              <a:t>, </a:t>
            </a:r>
            <a:r>
              <a:rPr lang="en-US" sz="3200" dirty="0" err="1">
                <a:solidFill>
                  <a:srgbClr val="00682F"/>
                </a:solidFill>
                <a:latin typeface="Calibri"/>
              </a:rPr>
              <a:t>Ch</a:t>
            </a:r>
            <a:r>
              <a:rPr lang="en-US" sz="3200" dirty="0">
                <a:solidFill>
                  <a:srgbClr val="00682F"/>
                </a:solidFill>
                <a:latin typeface="Calibri"/>
              </a:rPr>
              <a:t> 11, Sec 3 (East)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Display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the important info on 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one side of 1 page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Chapter  Title / Your Cool Title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(5 pts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Short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(3-4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sentences) 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summary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(5 pts)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Key terms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defined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(5 pts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prstClr val="black"/>
                </a:solidFill>
                <a:latin typeface="Calibri"/>
              </a:rPr>
              <a:t>Important questions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completed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(5 pts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Important 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images with explanations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; overall awesomeness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(10 pts)</a:t>
            </a:r>
            <a:endParaRPr lang="en-US" sz="3200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8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5_Office Theme</vt:lpstr>
      <vt:lpstr>West &amp; East African Civilizations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&amp; East African Civilizations</dc:title>
  <dc:creator>Maners, Allison SHS Staff</dc:creator>
  <cp:lastModifiedBy>Maners, Allison SHS Staff</cp:lastModifiedBy>
  <cp:revision>1</cp:revision>
  <dcterms:created xsi:type="dcterms:W3CDTF">2016-11-28T17:24:55Z</dcterms:created>
  <dcterms:modified xsi:type="dcterms:W3CDTF">2016-11-28T17:25:37Z</dcterms:modified>
</cp:coreProperties>
</file>