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8" r:id="rId11"/>
    <p:sldId id="265" r:id="rId12"/>
    <p:sldId id="266" r:id="rId13"/>
    <p:sldId id="269" r:id="rId14"/>
    <p:sldId id="270" r:id="rId15"/>
    <p:sldId id="267" r:id="rId16"/>
    <p:sldId id="271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5E6E-9D40-4CF6-8EAD-0D900A857AD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D033-9D6F-4BF0-AA82-8491880D2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302A-4F4E-4735-8843-5C27C31E1D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092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302A-4F4E-4735-8843-5C27C31E1D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907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0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2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865D-8D06-454B-8C45-9619B6BA9AF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EC56-845D-4A52-97AC-199577E03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Gallery Walk -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4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etnamwar928.weebly.com/uploads/1/7/9/7/17972659/1266470.jpeg?13624918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710"/>
            <a:ext cx="6096000" cy="61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5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bimg.com/img-55b3ea55/turbine/dp-nws-vietnam-war-initiation-201507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4025" cy="57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9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en/5/52/Flower_Power_by_Bernie_Bo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0667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5/2 (#5)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/>
              <a:t>Write down one </a:t>
            </a:r>
            <a:r>
              <a:rPr lang="en-US" altLang="en-US" sz="5400" dirty="0" smtClean="0"/>
              <a:t>thing </a:t>
            </a:r>
            <a:r>
              <a:rPr lang="en-US" altLang="en-US" sz="5400" dirty="0" smtClean="0"/>
              <a:t>you know about the Vietnam War</a:t>
            </a:r>
            <a:r>
              <a:rPr lang="en-US" altLang="en-US" sz="5400" dirty="0" smtClean="0"/>
              <a:t>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>
                <a:solidFill>
                  <a:srgbClr val="FF0000"/>
                </a:solidFill>
              </a:rPr>
              <a:t>When finished, turn in AIM/Chavez assignment (salmon) and 5 warm-ups.</a:t>
            </a:r>
            <a:endParaRPr lang="en-US" altLang="en-US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4240212" cy="5600700"/>
          </a:xfrm>
        </p:spPr>
        <p:txBody>
          <a:bodyPr>
            <a:norm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Turn in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 </a:t>
            </a: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Georgia" panose="02040502050405020303" pitchFamily="18" charset="0"/>
              </a:rPr>
              <a:t>AIM/Chavez questions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Georgia" panose="02040502050405020303" pitchFamily="18" charset="0"/>
              </a:rPr>
              <a:t>5 Warm Ups</a:t>
            </a: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CRM Quiz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Vietnam Gallery Walk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Predictions and Analysis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838199"/>
            <a:ext cx="4632325" cy="5889625"/>
          </a:xfrm>
        </p:spPr>
        <p:txBody>
          <a:bodyPr>
            <a:no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Make predictions based on primary source evidence.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sym typeface="Georgia"/>
              </a:rPr>
              <a:t>5/3: </a:t>
            </a:r>
            <a:r>
              <a:rPr lang="en-US" b="1" dirty="0" smtClean="0">
                <a:latin typeface="Georgia" panose="02040502050405020303" pitchFamily="18" charset="0"/>
                <a:sym typeface="Georgia"/>
              </a:rPr>
              <a:t>Reading Notes TCI Sections 50.1-50.2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48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Gallery Walk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1"/>
            <a:ext cx="8610600" cy="6019799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Stop at each photo and complete the following:</a:t>
            </a:r>
          </a:p>
          <a:p>
            <a:pPr lvl="1"/>
            <a:r>
              <a:rPr lang="en-US" sz="3000" dirty="0" smtClean="0">
                <a:solidFill>
                  <a:srgbClr val="660066"/>
                </a:solidFill>
              </a:rPr>
              <a:t>Describe what is happening in the photo.</a:t>
            </a:r>
          </a:p>
          <a:p>
            <a:pPr lvl="1"/>
            <a:r>
              <a:rPr lang="en-US" sz="3000" dirty="0" smtClean="0">
                <a:solidFill>
                  <a:srgbClr val="660066"/>
                </a:solidFill>
              </a:rPr>
              <a:t>Why do you think the photographer took this photo?</a:t>
            </a:r>
          </a:p>
          <a:p>
            <a:pPr lvl="1"/>
            <a:r>
              <a:rPr lang="en-US" sz="3000" dirty="0" smtClean="0">
                <a:solidFill>
                  <a:srgbClr val="660066"/>
                </a:solidFill>
              </a:rPr>
              <a:t>What questions do you have about the photos?</a:t>
            </a:r>
          </a:p>
          <a:p>
            <a:pPr lvl="1"/>
            <a:r>
              <a:rPr lang="en-US" sz="3000" dirty="0" smtClean="0">
                <a:solidFill>
                  <a:srgbClr val="008000"/>
                </a:solidFill>
              </a:rPr>
              <a:t>What themes and/or characteristics do you see?</a:t>
            </a:r>
          </a:p>
          <a:p>
            <a:pPr lvl="1"/>
            <a:r>
              <a:rPr lang="en-US" sz="3000" dirty="0" smtClean="0">
                <a:solidFill>
                  <a:srgbClr val="008000"/>
                </a:solidFill>
              </a:rPr>
              <a:t>Summarize the Vietnam war based on these photos</a:t>
            </a:r>
          </a:p>
          <a:p>
            <a:pPr lvl="1"/>
            <a:r>
              <a:rPr lang="en-US" sz="3000" dirty="0">
                <a:solidFill>
                  <a:srgbClr val="008000"/>
                </a:solidFill>
              </a:rPr>
              <a:t>C</a:t>
            </a:r>
            <a:r>
              <a:rPr lang="en-US" sz="3000" dirty="0" smtClean="0">
                <a:solidFill>
                  <a:srgbClr val="008000"/>
                </a:solidFill>
              </a:rPr>
              <a:t>ompare these photos to previous wars we have studied? </a:t>
            </a:r>
            <a:endParaRPr lang="en-US" sz="3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Due 5/3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/>
              <a:t>Read Sections 50.1-50.2 in </a:t>
            </a:r>
            <a:r>
              <a:rPr lang="en-US" altLang="en-US" sz="5400" i="1" dirty="0" smtClean="0"/>
              <a:t>TCI</a:t>
            </a:r>
            <a:r>
              <a:rPr lang="en-US" altLang="en-US" sz="5400" dirty="0" smtClean="0"/>
              <a:t> and take thorough notes on the early years of the Vietnam War.</a:t>
            </a:r>
          </a:p>
        </p:txBody>
      </p:sp>
    </p:spTree>
    <p:extLst>
      <p:ext uri="{BB962C8B-B14F-4D97-AF65-F5344CB8AC3E}">
        <p14:creationId xmlns:p14="http://schemas.microsoft.com/office/powerpoint/2010/main" val="16837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edia.cleveland.com/medina/photo/kl2380623cjpg-e9601fe3acf71c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" y="204316"/>
            <a:ext cx="9037655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7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volutionofamericanwar.files.wordpress.com/2014/12/o-vietnam-war-facebo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5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5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dispatch.com/content/graphics/2015/06/13/viet-images-0612-art-gf9125b8p-1vietnam-war-photo-homecoming-jpeg-0fa95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3" y="457200"/>
            <a:ext cx="8991600" cy="5755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66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oralhistoryvietnam.weebly.com/uploads/2/0/4/3/20432677/3308895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7859"/>
            <a:ext cx="6858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3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32662" r="72975" b="44519"/>
          <a:stretch/>
        </p:blipFill>
        <p:spPr bwMode="auto">
          <a:xfrm>
            <a:off x="2133600" y="501579"/>
            <a:ext cx="5136330" cy="5821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25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5" t="41612" r="11947" b="31096"/>
          <a:stretch/>
        </p:blipFill>
        <p:spPr bwMode="auto">
          <a:xfrm>
            <a:off x="1066800" y="685800"/>
            <a:ext cx="73914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11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1.pri.org/sites/default/files/13_Vietnam_Veterans_Memorial_memorial_day_offering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820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98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voxpopulisphere.files.wordpress.com/2015/04/vietnam-wa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01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173</Words>
  <Application>Microsoft Office PowerPoint</Application>
  <PresentationFormat>On-screen Show (4:3)</PresentationFormat>
  <Paragraphs>34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Office Theme</vt:lpstr>
      <vt:lpstr>Vietnam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 5/2 (#5)</vt:lpstr>
      <vt:lpstr>May 2, 2018</vt:lpstr>
      <vt:lpstr>During the Gallery Walk</vt:lpstr>
      <vt:lpstr>Homework Due 5/3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</dc:title>
  <dc:creator>Windows User</dc:creator>
  <cp:lastModifiedBy>Santos, Megan    SHS - Staff</cp:lastModifiedBy>
  <cp:revision>16</cp:revision>
  <cp:lastPrinted>2018-05-02T15:12:29Z</cp:lastPrinted>
  <dcterms:created xsi:type="dcterms:W3CDTF">2016-03-30T16:39:02Z</dcterms:created>
  <dcterms:modified xsi:type="dcterms:W3CDTF">2018-05-02T19:42:38Z</dcterms:modified>
</cp:coreProperties>
</file>