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008E-AB32-4218-B898-42BA6F584F9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3D6-637B-41D5-AC5F-3F4AC3B0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4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008E-AB32-4218-B898-42BA6F584F9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3D6-637B-41D5-AC5F-3F4AC3B0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7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008E-AB32-4218-B898-42BA6F584F9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3D6-637B-41D5-AC5F-3F4AC3B0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9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008E-AB32-4218-B898-42BA6F584F9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3D6-637B-41D5-AC5F-3F4AC3B0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1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008E-AB32-4218-B898-42BA6F584F9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3D6-637B-41D5-AC5F-3F4AC3B0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0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008E-AB32-4218-B898-42BA6F584F9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3D6-637B-41D5-AC5F-3F4AC3B0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9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008E-AB32-4218-B898-42BA6F584F9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3D6-637B-41D5-AC5F-3F4AC3B0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8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008E-AB32-4218-B898-42BA6F584F9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3D6-637B-41D5-AC5F-3F4AC3B0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4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008E-AB32-4218-B898-42BA6F584F9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3D6-637B-41D5-AC5F-3F4AC3B0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8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008E-AB32-4218-B898-42BA6F584F9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3D6-637B-41D5-AC5F-3F4AC3B0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1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008E-AB32-4218-B898-42BA6F584F9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3D6-637B-41D5-AC5F-3F4AC3B0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9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6008E-AB32-4218-B898-42BA6F584F9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23D6-637B-41D5-AC5F-3F4AC3B06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0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Candara" pitchFamily="34" charset="0"/>
              </a:rPr>
              <a:t>A few questions to consider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Candara" pitchFamily="34" charset="0"/>
              </a:rPr>
              <a:t>Compromise </a:t>
            </a:r>
            <a:r>
              <a:rPr lang="en-US" b="1" dirty="0">
                <a:latin typeface="Candara" pitchFamily="34" charset="0"/>
              </a:rPr>
              <a:t>of </a:t>
            </a:r>
            <a:r>
              <a:rPr lang="en-US" b="1" dirty="0" smtClean="0">
                <a:latin typeface="Candara" pitchFamily="34" charset="0"/>
              </a:rPr>
              <a:t>1850</a:t>
            </a:r>
          </a:p>
          <a:p>
            <a:pPr lvl="1"/>
            <a:r>
              <a:rPr lang="en-US" b="1" dirty="0">
                <a:latin typeface="Candara" pitchFamily="34" charset="0"/>
              </a:rPr>
              <a:t>What issues are left unresolved</a:t>
            </a:r>
            <a:r>
              <a:rPr lang="en-US" b="1" dirty="0" smtClean="0">
                <a:latin typeface="Candara" pitchFamily="34" charset="0"/>
              </a:rPr>
              <a:t>?</a:t>
            </a:r>
          </a:p>
          <a:p>
            <a:r>
              <a:rPr lang="en-US" b="1" dirty="0" smtClean="0">
                <a:latin typeface="Candara" pitchFamily="34" charset="0"/>
              </a:rPr>
              <a:t>Popular Sovereignty</a:t>
            </a:r>
          </a:p>
          <a:p>
            <a:pPr lvl="1"/>
            <a:r>
              <a:rPr lang="en-US" b="1" dirty="0" smtClean="0">
                <a:latin typeface="Candara" pitchFamily="34" charset="0"/>
              </a:rPr>
              <a:t>Arguments for/Arguments against?</a:t>
            </a:r>
          </a:p>
          <a:p>
            <a:r>
              <a:rPr lang="en-US" b="1" dirty="0" smtClean="0">
                <a:latin typeface="Candara" pitchFamily="34" charset="0"/>
              </a:rPr>
              <a:t>Personal </a:t>
            </a:r>
            <a:r>
              <a:rPr lang="en-US" b="1" dirty="0">
                <a:latin typeface="Candara" pitchFamily="34" charset="0"/>
              </a:rPr>
              <a:t>Liberty </a:t>
            </a:r>
            <a:r>
              <a:rPr lang="en-US" b="1" dirty="0" smtClean="0">
                <a:latin typeface="Candara" pitchFamily="34" charset="0"/>
              </a:rPr>
              <a:t>Laws</a:t>
            </a:r>
          </a:p>
          <a:p>
            <a:pPr lvl="1"/>
            <a:r>
              <a:rPr lang="en-US" b="1" dirty="0" smtClean="0">
                <a:latin typeface="Candara" pitchFamily="34" charset="0"/>
              </a:rPr>
              <a:t>Are they Constitutional?</a:t>
            </a:r>
            <a:endParaRPr lang="en-US" b="1" dirty="0">
              <a:latin typeface="Candara" pitchFamily="34" charset="0"/>
            </a:endParaRPr>
          </a:p>
          <a:p>
            <a:r>
              <a:rPr lang="en-US" b="1" dirty="0" smtClean="0">
                <a:latin typeface="Candara" pitchFamily="34" charset="0"/>
              </a:rPr>
              <a:t>Sack </a:t>
            </a:r>
            <a:r>
              <a:rPr lang="en-US" b="1" dirty="0">
                <a:latin typeface="Candara" pitchFamily="34" charset="0"/>
              </a:rPr>
              <a:t>of Lawrence &amp; "Bleeding </a:t>
            </a:r>
            <a:r>
              <a:rPr lang="en-US" b="1" dirty="0" smtClean="0">
                <a:latin typeface="Candara" pitchFamily="34" charset="0"/>
              </a:rPr>
              <a:t>Kansas“</a:t>
            </a:r>
          </a:p>
          <a:p>
            <a:pPr lvl="1"/>
            <a:r>
              <a:rPr lang="en-US" b="1" dirty="0" smtClean="0">
                <a:latin typeface="Candara" pitchFamily="34" charset="0"/>
              </a:rPr>
              <a:t>How is this a foreshadowing of what is to come?</a:t>
            </a:r>
            <a:endParaRPr lang="en-US" b="1" dirty="0">
              <a:latin typeface="Candar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3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>
                <a:latin typeface="Candara" panose="020E0502030303020204" pitchFamily="34" charset="0"/>
              </a:rPr>
              <a:t>Uncle Tom’s Cabin…</a:t>
            </a:r>
            <a:r>
              <a:rPr lang="en-US" dirty="0" smtClean="0">
                <a:latin typeface="Candara" panose="020E0502030303020204" pitchFamily="34" charset="0"/>
              </a:rPr>
              <a:t>in retrospect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latin typeface="Candara" panose="020E0502030303020204" pitchFamily="34" charset="0"/>
              </a:rPr>
              <a:t>This book is unequivocally important to the growth of the abolitionist movement among whites.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Stowe even goes so far as to point out the racist hypocrisy of northern abolitionists.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HOWEVER--it is also responsible for propagating racial stereotypes, and presenting races as innately different or separate.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It is definitely still a valuable read, but it must be read with two lenses--historical and modern, and evaluated with both.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57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Candara" panose="020E0502030303020204" pitchFamily="34" charset="0"/>
              </a:rPr>
              <a:t>Uncle Tom: A New Stereotype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Candara" panose="020E0502030303020204" pitchFamily="34" charset="0"/>
              </a:rPr>
              <a:t>While Stowe’s original work definitely used preexisting racial stereotypes, Uncle Tom is a noble figure that doesn’t adhere to one. However,  ironically it led to a new stereotype. 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In the decade following the publication, plays and retellings of the work shifted the character of Tom from a nonviolent martyr to a subservient one. </a:t>
            </a:r>
          </a:p>
          <a:p>
            <a:r>
              <a:rPr lang="en-US" i="1" dirty="0" smtClean="0">
                <a:latin typeface="Candara" panose="020E0502030303020204" pitchFamily="34" charset="0"/>
              </a:rPr>
              <a:t>Uncle Tom </a:t>
            </a:r>
            <a:r>
              <a:rPr lang="en-US" dirty="0" smtClean="0">
                <a:latin typeface="Candara" panose="020E0502030303020204" pitchFamily="34" charset="0"/>
              </a:rPr>
              <a:t>today is a stereotype primarily used by African-Americans to insult other African-Americans that they feel are being subservient or passive to whites. 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4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8392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Candara" pitchFamily="34" charset="0"/>
              </a:rPr>
              <a:t>A few questions to consider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andara" panose="020E0502030303020204" pitchFamily="34" charset="0"/>
              </a:rPr>
              <a:t>Dred </a:t>
            </a:r>
            <a:r>
              <a:rPr lang="en-US" dirty="0">
                <a:latin typeface="Candara" panose="020E0502030303020204" pitchFamily="34" charset="0"/>
              </a:rPr>
              <a:t>Scott vs. </a:t>
            </a:r>
            <a:r>
              <a:rPr lang="en-US" dirty="0" smtClean="0">
                <a:latin typeface="Candara" panose="020E0502030303020204" pitchFamily="34" charset="0"/>
              </a:rPr>
              <a:t>Sanford</a:t>
            </a:r>
          </a:p>
          <a:p>
            <a:pPr marL="400050" lvl="1" indent="0">
              <a:buNone/>
            </a:pPr>
            <a:r>
              <a:rPr lang="en-US" i="1" dirty="0" smtClean="0">
                <a:latin typeface="Candara" panose="020E0502030303020204" pitchFamily="34" charset="0"/>
              </a:rPr>
              <a:t>How did this Supreme Court decision impact much more than the issue of slavery? </a:t>
            </a:r>
          </a:p>
          <a:p>
            <a:pPr marL="0" indent="0">
              <a:buNone/>
            </a:pPr>
            <a:r>
              <a:rPr lang="en-US" dirty="0" smtClean="0">
                <a:latin typeface="Candara" panose="020E0502030303020204" pitchFamily="34" charset="0"/>
              </a:rPr>
              <a:t>Lincoln-Douglas Debates</a:t>
            </a:r>
          </a:p>
          <a:p>
            <a:pPr marL="0" indent="0">
              <a:buNone/>
            </a:pPr>
            <a:r>
              <a:rPr lang="en-US" dirty="0" smtClean="0">
                <a:latin typeface="Candara" panose="020E0502030303020204" pitchFamily="34" charset="0"/>
              </a:rPr>
              <a:t>     What is public reaction to these views? What is the </a:t>
            </a:r>
          </a:p>
          <a:p>
            <a:pPr marL="0" indent="0">
              <a:buNone/>
            </a:pPr>
            <a:r>
              <a:rPr lang="en-US" dirty="0" smtClean="0">
                <a:latin typeface="Candara" panose="020E0502030303020204" pitchFamily="34" charset="0"/>
              </a:rPr>
              <a:t>     significance to the greater era of history?</a:t>
            </a:r>
          </a:p>
          <a:p>
            <a:pPr marL="0" indent="0">
              <a:buNone/>
            </a:pPr>
            <a:r>
              <a:rPr lang="en-US" dirty="0" smtClean="0">
                <a:latin typeface="Candara" panose="020E0502030303020204" pitchFamily="34" charset="0"/>
              </a:rPr>
              <a:t>John Brown</a:t>
            </a:r>
          </a:p>
          <a:p>
            <a:pPr marL="0" indent="0">
              <a:buNone/>
            </a:pPr>
            <a:r>
              <a:rPr lang="en-US" dirty="0" smtClean="0">
                <a:latin typeface="Candara" panose="020E0502030303020204" pitchFamily="34" charset="0"/>
              </a:rPr>
              <a:t>    </a:t>
            </a:r>
            <a:r>
              <a:rPr lang="en-US" i="1" dirty="0" smtClean="0">
                <a:latin typeface="Candara" panose="020E0502030303020204" pitchFamily="34" charset="0"/>
              </a:rPr>
              <a:t>Martyr or Murderer? </a:t>
            </a:r>
            <a:endParaRPr lang="en-US" i="1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ndara" panose="020E0502030303020204" pitchFamily="34" charset="0"/>
              </a:rPr>
              <a:t>The Election of </a:t>
            </a:r>
            <a:r>
              <a:rPr lang="en-US" dirty="0" smtClean="0">
                <a:latin typeface="Candara" panose="020E0502030303020204" pitchFamily="34" charset="0"/>
              </a:rPr>
              <a:t>1860 &amp; Secession</a:t>
            </a:r>
          </a:p>
          <a:p>
            <a:pPr marL="404813" indent="-404813">
              <a:buNone/>
            </a:pP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smtClean="0">
                <a:latin typeface="Candara" panose="020E0502030303020204" pitchFamily="34" charset="0"/>
              </a:rPr>
              <a:t>   </a:t>
            </a:r>
            <a:r>
              <a:rPr lang="en-US" i="1" dirty="0" smtClean="0">
                <a:latin typeface="Candara" panose="020E0502030303020204" pitchFamily="34" charset="0"/>
              </a:rPr>
              <a:t>What is the irony to the Election precipitating  secession? </a:t>
            </a:r>
            <a:endParaRPr lang="en-US" i="1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6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Constitution, Supreme Court, &amp; Slavery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By the beginning of the Civil War, the Constitutional interpretations by the Supreme Court were SOUNDLY on the side of slavery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The Taney court had put down multiple decisions that solidified the Southern legal arguments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Early decisions such as </a:t>
            </a:r>
            <a:r>
              <a:rPr lang="en-US" dirty="0" err="1" smtClean="0">
                <a:latin typeface="Baskerville Old Face" panose="02020602080505020303" pitchFamily="18" charset="0"/>
              </a:rPr>
              <a:t>Prigg</a:t>
            </a:r>
            <a:r>
              <a:rPr lang="en-US" dirty="0" smtClean="0">
                <a:latin typeface="Baskerville Old Face" panose="02020602080505020303" pitchFamily="18" charset="0"/>
              </a:rPr>
              <a:t> vs. Pennsylvania (Fugitive Slave Law Supremacy) and </a:t>
            </a:r>
            <a:r>
              <a:rPr lang="en-US" dirty="0" err="1" smtClean="0">
                <a:latin typeface="Baskerville Old Face" panose="02020602080505020303" pitchFamily="18" charset="0"/>
              </a:rPr>
              <a:t>Strader</a:t>
            </a:r>
            <a:r>
              <a:rPr lang="en-US" dirty="0" smtClean="0">
                <a:latin typeface="Baskerville Old Face" panose="02020602080505020303" pitchFamily="18" charset="0"/>
              </a:rPr>
              <a:t> v. Graham (Movement to free state does not make one free)   seemed to be at least grounded in Constitutional language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However, Dred Scott was only partially connected to Constitutional language, and relied heavily on INACCURATE and RACIST assumptions about the constitutional framers motives and ideas. 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This is important because while the court will change members, it will remain conservative even after the Civil War which will DIRECTLY lead to the rise of Jim Crow </a:t>
            </a:r>
          </a:p>
          <a:p>
            <a:pPr marL="457200" lvl="1" indent="0">
              <a:buNone/>
            </a:pP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5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33400"/>
            <a:ext cx="8229599" cy="556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17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Californian FB" panose="0207040306080B030204" pitchFamily="18" charset="0"/>
              </a:rPr>
              <a:t>US Civil War at a Glance</a:t>
            </a:r>
            <a:endParaRPr lang="en-US" dirty="0">
              <a:latin typeface="Californian FB" panose="0207040306080B03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Californian FB" panose="0207040306080B030204" pitchFamily="18" charset="0"/>
              </a:rPr>
              <a:t>Fought from 1861-1865 between the </a:t>
            </a:r>
            <a:r>
              <a:rPr lang="en-US" dirty="0" smtClean="0">
                <a:solidFill>
                  <a:schemeClr val="accent1"/>
                </a:solidFill>
                <a:latin typeface="Californian FB" panose="0207040306080B030204" pitchFamily="18" charset="0"/>
              </a:rPr>
              <a:t>Union (North, </a:t>
            </a:r>
            <a:r>
              <a:rPr lang="en-US" dirty="0" err="1" smtClean="0">
                <a:solidFill>
                  <a:schemeClr val="accent1"/>
                </a:solidFill>
                <a:latin typeface="Californian FB" panose="0207040306080B030204" pitchFamily="18" charset="0"/>
              </a:rPr>
              <a:t>yankees</a:t>
            </a:r>
            <a:r>
              <a:rPr lang="en-US" dirty="0" smtClean="0">
                <a:solidFill>
                  <a:schemeClr val="accent1"/>
                </a:solidFill>
                <a:latin typeface="Californian FB" panose="0207040306080B030204" pitchFamily="18" charset="0"/>
              </a:rPr>
              <a:t>)</a:t>
            </a:r>
            <a:r>
              <a:rPr lang="en-US" dirty="0" smtClean="0">
                <a:latin typeface="Californian FB" panose="0207040306080B030204" pitchFamily="18" charset="0"/>
              </a:rPr>
              <a:t> and the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alifornian FB" panose="0207040306080B030204" pitchFamily="18" charset="0"/>
              </a:rPr>
              <a:t>Confederacy (South, rebels) </a:t>
            </a:r>
          </a:p>
          <a:p>
            <a:r>
              <a:rPr lang="en-US" dirty="0" smtClean="0">
                <a:latin typeface="Californian FB" panose="0207040306080B030204" pitchFamily="18" charset="0"/>
              </a:rPr>
              <a:t>Most casualties of any war in US History*</a:t>
            </a:r>
          </a:p>
          <a:p>
            <a:r>
              <a:rPr lang="en-US" dirty="0" smtClean="0">
                <a:latin typeface="Californian FB" panose="0207040306080B030204" pitchFamily="18" charset="0"/>
              </a:rPr>
              <a:t>War shows the emergence of modern warfare blended with traditional battlefield warfare</a:t>
            </a:r>
          </a:p>
          <a:p>
            <a:r>
              <a:rPr lang="en-US" dirty="0" smtClean="0">
                <a:latin typeface="Californian FB" panose="0207040306080B030204" pitchFamily="18" charset="0"/>
              </a:rPr>
              <a:t>War could be considered revolutionary, but it will not play out as a revolutionary war</a:t>
            </a:r>
          </a:p>
          <a:p>
            <a:r>
              <a:rPr lang="en-US" dirty="0" smtClean="0">
                <a:latin typeface="Californian FB" panose="0207040306080B030204" pitchFamily="18" charset="0"/>
              </a:rPr>
              <a:t>PERSPECTIVE will be key, as both sides are American, but view the war completely different</a:t>
            </a:r>
          </a:p>
          <a:p>
            <a:endParaRPr lang="en-US" dirty="0" smtClean="0">
              <a:latin typeface="Californian FB" panose="0207040306080B030204" pitchFamily="18" charset="0"/>
            </a:endParaRPr>
          </a:p>
          <a:p>
            <a:endParaRPr lang="en-US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62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web.britannica.com/eb-media/55/89955-004-063A0A0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5825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71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508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Baskerville Old Face</vt:lpstr>
      <vt:lpstr>Calibri</vt:lpstr>
      <vt:lpstr>Calibri Light</vt:lpstr>
      <vt:lpstr>Californian FB</vt:lpstr>
      <vt:lpstr>Candara</vt:lpstr>
      <vt:lpstr>Office Theme</vt:lpstr>
      <vt:lpstr>A few questions to consider</vt:lpstr>
      <vt:lpstr>Uncle Tom’s Cabin…in retrospect</vt:lpstr>
      <vt:lpstr>Uncle Tom: A New Stereotype</vt:lpstr>
      <vt:lpstr>PowerPoint Presentation</vt:lpstr>
      <vt:lpstr>A few questions to consider</vt:lpstr>
      <vt:lpstr>Constitution, Supreme Court, &amp; Slavery</vt:lpstr>
      <vt:lpstr>PowerPoint Presentation</vt:lpstr>
      <vt:lpstr>US Civil War at a Glance</vt:lpstr>
      <vt:lpstr>PowerPoint Presentation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few questions to consider</dc:title>
  <dc:creator>Santos, Megan    SHS - Staff</dc:creator>
  <cp:lastModifiedBy>Santos, Megan    SHS - Staff</cp:lastModifiedBy>
  <cp:revision>1</cp:revision>
  <dcterms:created xsi:type="dcterms:W3CDTF">2017-11-14T18:13:32Z</dcterms:created>
  <dcterms:modified xsi:type="dcterms:W3CDTF">2017-11-14T18:14:56Z</dcterms:modified>
</cp:coreProperties>
</file>