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17F6-C88B-4882-90F2-E8D6392C47FA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63B4-DDD9-409B-8250-BD35992BD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59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17F6-C88B-4882-90F2-E8D6392C47FA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63B4-DDD9-409B-8250-BD35992BD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41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17F6-C88B-4882-90F2-E8D6392C47FA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63B4-DDD9-409B-8250-BD35992BD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4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17F6-C88B-4882-90F2-E8D6392C47FA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63B4-DDD9-409B-8250-BD35992BD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17F6-C88B-4882-90F2-E8D6392C47FA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63B4-DDD9-409B-8250-BD35992BD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1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17F6-C88B-4882-90F2-E8D6392C47FA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63B4-DDD9-409B-8250-BD35992BD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3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17F6-C88B-4882-90F2-E8D6392C47FA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63B4-DDD9-409B-8250-BD35992BD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63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17F6-C88B-4882-90F2-E8D6392C47FA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63B4-DDD9-409B-8250-BD35992BD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30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17F6-C88B-4882-90F2-E8D6392C47FA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63B4-DDD9-409B-8250-BD35992BD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0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17F6-C88B-4882-90F2-E8D6392C47FA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63B4-DDD9-409B-8250-BD35992BD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67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17F6-C88B-4882-90F2-E8D6392C47FA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B63B4-DDD9-409B-8250-BD35992BD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6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E17F6-C88B-4882-90F2-E8D6392C47FA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B63B4-DDD9-409B-8250-BD35992BD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7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6864"/>
            <a:ext cx="9144000" cy="1316037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Up 1/10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49" y="2095500"/>
            <a:ext cx="7515225" cy="31623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Describe the significance of one event leading up to the Revolutionary War.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8467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5024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Prohibition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1200151"/>
            <a:ext cx="7886700" cy="497681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18</a:t>
            </a:r>
            <a:r>
              <a:rPr lang="en-US" sz="3600" baseline="30000" dirty="0" smtClean="0">
                <a:solidFill>
                  <a:srgbClr val="FF0000"/>
                </a:solidFill>
              </a:rPr>
              <a:t>th</a:t>
            </a:r>
            <a:r>
              <a:rPr lang="en-US" sz="3600" dirty="0" smtClean="0">
                <a:solidFill>
                  <a:srgbClr val="FF0000"/>
                </a:solidFill>
              </a:rPr>
              <a:t> Amendment passed 1920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Banned manufacture, sale, transportation of alcoholic beverages</a:t>
            </a:r>
          </a:p>
          <a:p>
            <a:r>
              <a:rPr lang="en-US" sz="3200" dirty="0" smtClean="0"/>
              <a:t>Result of nearly 100 years of temperance movements</a:t>
            </a:r>
          </a:p>
          <a:p>
            <a:pPr lvl="1"/>
            <a:r>
              <a:rPr lang="en-US" dirty="0" smtClean="0"/>
              <a:t>Alcohol blamed for many societal problems from domestic abuse to work related accidents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473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5024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Prohibition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1200151"/>
            <a:ext cx="7886700" cy="4976812"/>
          </a:xfrm>
        </p:spPr>
        <p:txBody>
          <a:bodyPr>
            <a:normAutofit/>
          </a:bodyPr>
          <a:lstStyle/>
          <a:p>
            <a:r>
              <a:rPr lang="en-US" dirty="0" smtClean="0"/>
              <a:t>Promoted mostly by rural Protestants in South and West who praised the elimination of a social evil</a:t>
            </a:r>
            <a:endParaRPr lang="en-US" sz="2000" dirty="0"/>
          </a:p>
        </p:txBody>
      </p:sp>
      <p:pic>
        <p:nvPicPr>
          <p:cNvPr id="4" name="Picture 7" descr="prohib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4" y="2424621"/>
            <a:ext cx="4446361" cy="430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01_med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1" y="2418556"/>
            <a:ext cx="3851369" cy="310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65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" y="51597"/>
            <a:ext cx="7886700" cy="835024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Prohibition - Problems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23825" y="1016794"/>
            <a:ext cx="5867400" cy="549830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Underfunded and enforced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Volstead Act</a:t>
            </a:r>
          </a:p>
          <a:p>
            <a:pPr lvl="1"/>
            <a:r>
              <a:rPr lang="en-US" sz="2800" b="1" dirty="0" smtClean="0"/>
              <a:t>Created Prohibition Bureau</a:t>
            </a:r>
          </a:p>
          <a:p>
            <a:pPr lvl="1"/>
            <a:r>
              <a:rPr lang="en-US" dirty="0" smtClean="0"/>
              <a:t>1500 poorly funded agents to patrol entire country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Speakeasies</a:t>
            </a:r>
          </a:p>
          <a:p>
            <a:pPr lvl="1"/>
            <a:r>
              <a:rPr lang="en-US" sz="2800" dirty="0" smtClean="0"/>
              <a:t>Hidden saloons/night clubs</a:t>
            </a:r>
          </a:p>
          <a:p>
            <a:pPr lvl="1"/>
            <a:r>
              <a:rPr lang="en-US" sz="2800" dirty="0" smtClean="0"/>
              <a:t>More numerous than original saloons</a:t>
            </a:r>
          </a:p>
          <a:p>
            <a:pPr lvl="1"/>
            <a:r>
              <a:rPr lang="en-US" sz="2800" dirty="0" smtClean="0"/>
              <a:t>Frequented by men and women   of middle and upper-middle class</a:t>
            </a:r>
          </a:p>
          <a:p>
            <a:pPr lvl="1"/>
            <a:r>
              <a:rPr lang="en-US" sz="2800" dirty="0" smtClean="0"/>
              <a:t>Could be found just about anywhere</a:t>
            </a:r>
            <a:endParaRPr lang="en-US" sz="2800" dirty="0"/>
          </a:p>
        </p:txBody>
      </p:sp>
      <p:pic>
        <p:nvPicPr>
          <p:cNvPr id="6" name="Picture 4" descr="blindpig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551" y="3994148"/>
            <a:ext cx="3509324" cy="26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42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" y="51597"/>
            <a:ext cx="7886700" cy="835024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Prohibition - Problems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23825" y="1016794"/>
            <a:ext cx="8915400" cy="549830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Bootleggers</a:t>
            </a:r>
            <a:r>
              <a:rPr lang="en-US" sz="3600" dirty="0" smtClean="0"/>
              <a:t> </a:t>
            </a:r>
          </a:p>
          <a:p>
            <a:pPr lvl="1"/>
            <a:r>
              <a:rPr lang="en-US" sz="3200" dirty="0" smtClean="0"/>
              <a:t>Smugglers who manufactured or acquired and sold liquor illegally</a:t>
            </a:r>
          </a:p>
          <a:p>
            <a:pPr lvl="1"/>
            <a:r>
              <a:rPr lang="en-US" sz="3200" b="1" dirty="0" smtClean="0"/>
              <a:t>Highly lucrative $$$</a:t>
            </a:r>
            <a:endParaRPr lang="en-US" sz="3200" dirty="0" smtClean="0"/>
          </a:p>
          <a:p>
            <a:pPr lvl="1"/>
            <a:r>
              <a:rPr lang="en-US" sz="3200" dirty="0" smtClean="0"/>
              <a:t>Bribed police to look the other way</a:t>
            </a:r>
          </a:p>
          <a:p>
            <a:pPr lvl="1"/>
            <a:endParaRPr lang="en-US" sz="2400" dirty="0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3551955"/>
            <a:ext cx="3943350" cy="318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14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" y="51597"/>
            <a:ext cx="7886700" cy="835024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Prohibition - Problems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-61913" y="1273968"/>
            <a:ext cx="8258175" cy="604123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Organized Crime</a:t>
            </a:r>
          </a:p>
          <a:p>
            <a:pPr lvl="1"/>
            <a:r>
              <a:rPr lang="en-US" sz="3200" dirty="0" smtClean="0"/>
              <a:t>Supplying illegal liquor was a complex business</a:t>
            </a:r>
          </a:p>
          <a:p>
            <a:pPr lvl="2"/>
            <a:r>
              <a:rPr lang="en-US" sz="2800" dirty="0" smtClean="0"/>
              <a:t>Independent gangsters joined forces in the process</a:t>
            </a:r>
          </a:p>
          <a:p>
            <a:pPr lvl="2"/>
            <a:r>
              <a:rPr lang="en-US" sz="2800" dirty="0" smtClean="0"/>
              <a:t>Leads to gang violence</a:t>
            </a:r>
          </a:p>
          <a:p>
            <a:pPr lvl="3"/>
            <a:r>
              <a:rPr lang="en-US" sz="2400" dirty="0" smtClean="0"/>
              <a:t>Clashes over territory</a:t>
            </a:r>
          </a:p>
          <a:p>
            <a:pPr lvl="3"/>
            <a:r>
              <a:rPr lang="en-US" sz="2400" dirty="0" smtClean="0"/>
              <a:t>Gang wars and murder become commonplace in big cities</a:t>
            </a:r>
          </a:p>
          <a:p>
            <a:pPr lvl="1"/>
            <a:r>
              <a:rPr lang="en-US" sz="3000" dirty="0" smtClean="0"/>
              <a:t>Expands to gambling, prostitution, </a:t>
            </a:r>
            <a:r>
              <a:rPr lang="en-US" sz="3000" dirty="0" smtClean="0">
                <a:solidFill>
                  <a:srgbClr val="FF0000"/>
                </a:solidFill>
              </a:rPr>
              <a:t>racketeering</a:t>
            </a:r>
          </a:p>
          <a:p>
            <a:pPr lvl="2"/>
            <a:r>
              <a:rPr lang="en-US" sz="2600" b="1" dirty="0" smtClean="0"/>
              <a:t>Bribing police or government officials</a:t>
            </a:r>
          </a:p>
          <a:p>
            <a:pPr lvl="2"/>
            <a:r>
              <a:rPr lang="en-US" sz="2600" b="1" dirty="0" smtClean="0"/>
              <a:t>Forcing local businesses to pay a fee for “protection”</a:t>
            </a:r>
          </a:p>
          <a:p>
            <a:pPr lvl="1"/>
            <a:endParaRPr lang="en-US" dirty="0" smtClean="0"/>
          </a:p>
          <a:p>
            <a:pPr lvl="1"/>
            <a:endParaRPr lang="en-US" sz="2400" dirty="0"/>
          </a:p>
        </p:txBody>
      </p:sp>
      <p:pic>
        <p:nvPicPr>
          <p:cNvPr id="5124" name="Picture 4" descr="Image result for 1920s organized cr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49" y="17463"/>
            <a:ext cx="2524125" cy="18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44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" y="51597"/>
            <a:ext cx="7886700" cy="835024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Prohibition - Problems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23825" y="1016794"/>
            <a:ext cx="8915400" cy="549830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Organized Crime</a:t>
            </a:r>
          </a:p>
          <a:p>
            <a:pPr lvl="1"/>
            <a:r>
              <a:rPr lang="en-US" sz="3200" b="1" dirty="0" smtClean="0">
                <a:solidFill>
                  <a:srgbClr val="FF0000"/>
                </a:solidFill>
              </a:rPr>
              <a:t>Al Capone</a:t>
            </a:r>
          </a:p>
          <a:p>
            <a:pPr lvl="2"/>
            <a:r>
              <a:rPr lang="en-US" sz="2800" dirty="0" smtClean="0"/>
              <a:t>Most infamous mob boss in Chicago</a:t>
            </a:r>
          </a:p>
          <a:p>
            <a:pPr lvl="2"/>
            <a:r>
              <a:rPr lang="en-US" sz="2800" dirty="0" smtClean="0"/>
              <a:t>Murdered his way to the top of the Chicago liquor business</a:t>
            </a:r>
          </a:p>
          <a:p>
            <a:pPr lvl="3"/>
            <a:r>
              <a:rPr lang="en-US" sz="2600" dirty="0" smtClean="0"/>
              <a:t>Had a knack for paying off officials and avoiding jail</a:t>
            </a:r>
          </a:p>
          <a:p>
            <a:pPr lvl="2"/>
            <a:r>
              <a:rPr lang="en-US" sz="2800" dirty="0" smtClean="0"/>
              <a:t>Flashy and well known, almost a celebrity in the city</a:t>
            </a:r>
          </a:p>
          <a:p>
            <a:pPr lvl="2"/>
            <a:r>
              <a:rPr lang="en-US" sz="2800" b="1" dirty="0" smtClean="0"/>
              <a:t>Irony</a:t>
            </a:r>
            <a:r>
              <a:rPr lang="en-US" sz="2800" dirty="0" smtClean="0"/>
              <a:t>: Eventually arrested and sentenced to 11 years in prison for tax evasion</a:t>
            </a:r>
            <a:endParaRPr lang="en-US" sz="2800" b="1" dirty="0" smtClean="0"/>
          </a:p>
          <a:p>
            <a:pPr lvl="1"/>
            <a:endParaRPr lang="en-US" dirty="0" smtClean="0"/>
          </a:p>
          <a:p>
            <a:pPr lvl="1"/>
            <a:endParaRPr lang="en-US" sz="2400" dirty="0"/>
          </a:p>
        </p:txBody>
      </p:sp>
      <p:pic>
        <p:nvPicPr>
          <p:cNvPr id="4" name="Picture 4" descr="al_capone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51597"/>
            <a:ext cx="1793875" cy="240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al capone alcatr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4697514"/>
            <a:ext cx="3595687" cy="209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61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6864"/>
            <a:ext cx="9144000" cy="1316037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Speakeasy Mingle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7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255</Words>
  <Application>Microsoft Office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Warm Up 1/10</vt:lpstr>
      <vt:lpstr>Prohibition</vt:lpstr>
      <vt:lpstr>Prohibition</vt:lpstr>
      <vt:lpstr>Prohibition - Problems</vt:lpstr>
      <vt:lpstr>Prohibition - Problems</vt:lpstr>
      <vt:lpstr>Prohibition - Problems</vt:lpstr>
      <vt:lpstr>Prohibition - Problems</vt:lpstr>
      <vt:lpstr>Speakeasy Mingle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1/10</dc:title>
  <dc:creator>Santos, Megan    SHS - Staff</dc:creator>
  <cp:lastModifiedBy>Santos, Megan    SHS - Staff</cp:lastModifiedBy>
  <cp:revision>7</cp:revision>
  <dcterms:created xsi:type="dcterms:W3CDTF">2018-01-10T16:30:45Z</dcterms:created>
  <dcterms:modified xsi:type="dcterms:W3CDTF">2018-01-10T17:50:25Z</dcterms:modified>
</cp:coreProperties>
</file>