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41-3630-45BF-A07D-B725241E394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6B54-98AE-4170-B191-7D3E7140D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41-3630-45BF-A07D-B725241E394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6B54-98AE-4170-B191-7D3E7140D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80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41-3630-45BF-A07D-B725241E394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6B54-98AE-4170-B191-7D3E7140D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41-3630-45BF-A07D-B725241E394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6B54-98AE-4170-B191-7D3E7140D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6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41-3630-45BF-A07D-B725241E394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6B54-98AE-4170-B191-7D3E7140D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41-3630-45BF-A07D-B725241E394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6B54-98AE-4170-B191-7D3E7140D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4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41-3630-45BF-A07D-B725241E394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6B54-98AE-4170-B191-7D3E7140D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6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41-3630-45BF-A07D-B725241E394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6B54-98AE-4170-B191-7D3E7140D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3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41-3630-45BF-A07D-B725241E394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6B54-98AE-4170-B191-7D3E7140D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6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41-3630-45BF-A07D-B725241E394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6B54-98AE-4170-B191-7D3E7140D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1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41-3630-45BF-A07D-B725241E394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6B54-98AE-4170-B191-7D3E7140D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2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F8D41-3630-45BF-A07D-B725241E394B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A6B54-98AE-4170-B191-7D3E7140D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9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1676400" y="7938"/>
            <a:ext cx="8915400" cy="9064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</a:rPr>
              <a:t>April 24, 2018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5257800" cy="5715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b="1" u="sng" dirty="0" smtClean="0">
                <a:solidFill>
                  <a:srgbClr val="00BC5E"/>
                </a:solidFill>
              </a:rPr>
              <a:t>Turn In</a:t>
            </a:r>
            <a:r>
              <a:rPr lang="en-US" altLang="en-US" sz="3200" b="1" dirty="0" smtClean="0">
                <a:solidFill>
                  <a:srgbClr val="00BC5E"/>
                </a:solidFill>
              </a:rPr>
              <a:t>: </a:t>
            </a:r>
          </a:p>
          <a:p>
            <a:pPr marL="0" indent="0">
              <a:buNone/>
            </a:pPr>
            <a:endParaRPr lang="en-US" altLang="en-US" sz="1200" b="1" dirty="0"/>
          </a:p>
          <a:p>
            <a:pPr marL="0" indent="0">
              <a:buNone/>
            </a:pPr>
            <a:r>
              <a:rPr lang="en-US" altLang="en-US" sz="3200" b="1" u="sng" dirty="0" smtClean="0">
                <a:solidFill>
                  <a:srgbClr val="A62BB3"/>
                </a:solidFill>
              </a:rPr>
              <a:t>Take Out</a:t>
            </a:r>
            <a:r>
              <a:rPr lang="en-US" altLang="en-US" sz="3200" b="1" dirty="0" smtClean="0">
                <a:solidFill>
                  <a:srgbClr val="A62BB3"/>
                </a:solidFill>
              </a:rPr>
              <a:t>:</a:t>
            </a:r>
          </a:p>
          <a:p>
            <a:pPr marL="0" indent="0">
              <a:buNone/>
            </a:pPr>
            <a:r>
              <a:rPr lang="en-US" altLang="en-US" sz="3200" b="1" dirty="0" smtClean="0">
                <a:solidFill>
                  <a:srgbClr val="A62BB3"/>
                </a:solidFill>
              </a:rPr>
              <a:t>Chinese Dynasty Notes</a:t>
            </a:r>
            <a:endParaRPr lang="en-US" altLang="en-US" sz="3200" b="1" dirty="0" smtClean="0">
              <a:solidFill>
                <a:srgbClr val="A62BB3"/>
              </a:solidFill>
            </a:endParaRPr>
          </a:p>
          <a:p>
            <a:pPr marL="0" indent="0">
              <a:buNone/>
            </a:pPr>
            <a:r>
              <a:rPr lang="en-US" altLang="en-US" sz="3200" b="1" dirty="0" smtClean="0">
                <a:solidFill>
                  <a:srgbClr val="A62BB3"/>
                </a:solidFill>
              </a:rPr>
              <a:t>Research Notecards</a:t>
            </a:r>
          </a:p>
          <a:p>
            <a:pPr marL="0" indent="0">
              <a:buNone/>
            </a:pPr>
            <a:endParaRPr lang="en-US" altLang="en-US" sz="1200" b="1" dirty="0"/>
          </a:p>
          <a:p>
            <a:pPr marL="0" indent="0">
              <a:buNone/>
            </a:pPr>
            <a:r>
              <a:rPr lang="en-US" altLang="en-US" sz="3200" b="1" u="sng" dirty="0" smtClean="0">
                <a:solidFill>
                  <a:srgbClr val="0466D2"/>
                </a:solidFill>
              </a:rPr>
              <a:t>Agenda</a:t>
            </a:r>
            <a:r>
              <a:rPr lang="en-US" altLang="en-US" sz="3200" b="1" dirty="0" smtClean="0">
                <a:solidFill>
                  <a:srgbClr val="0466D2"/>
                </a:solidFill>
              </a:rPr>
              <a:t>:</a:t>
            </a:r>
          </a:p>
          <a:p>
            <a:pPr marL="0" indent="0">
              <a:buNone/>
            </a:pPr>
            <a:r>
              <a:rPr lang="en-US" altLang="en-US" sz="3200" b="1" dirty="0" smtClean="0">
                <a:solidFill>
                  <a:srgbClr val="0466D2"/>
                </a:solidFill>
              </a:rPr>
              <a:t>Dynasties Quiz</a:t>
            </a:r>
          </a:p>
          <a:p>
            <a:pPr marL="0" indent="0">
              <a:buNone/>
            </a:pPr>
            <a:r>
              <a:rPr lang="en-US" altLang="en-US" sz="3200" b="1" smtClean="0">
                <a:solidFill>
                  <a:srgbClr val="0466D2"/>
                </a:solidFill>
              </a:rPr>
              <a:t>Research organization</a:t>
            </a:r>
            <a:endParaRPr lang="en-US" altLang="en-US" sz="3200" b="1" dirty="0" smtClean="0">
              <a:solidFill>
                <a:srgbClr val="0466D2"/>
              </a:solidFill>
            </a:endParaRPr>
          </a:p>
          <a:p>
            <a:pPr marL="0" indent="0">
              <a:buNone/>
            </a:pPr>
            <a:endParaRPr lang="en-US" altLang="en-US" sz="11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838200"/>
            <a:ext cx="5791200" cy="5867400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sz="3200" b="1" u="sng" dirty="0">
                <a:solidFill>
                  <a:srgbClr val="7030A0"/>
                </a:solidFill>
              </a:rPr>
              <a:t>Learning Targets (I can…)</a:t>
            </a:r>
            <a:r>
              <a:rPr lang="en-US" sz="3200" b="1" dirty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* </a:t>
            </a:r>
            <a:r>
              <a:rPr lang="en-US" b="1" dirty="0" smtClean="0">
                <a:solidFill>
                  <a:srgbClr val="7030A0"/>
                </a:solidFill>
              </a:rPr>
              <a:t>Find commonalities in and organize my research into coherent ideas.</a:t>
            </a: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  <a:defRPr/>
            </a:pPr>
            <a:endParaRPr lang="en-US" sz="1050" b="1" u="sng" dirty="0">
              <a:solidFill>
                <a:srgbClr val="002F8E"/>
              </a:solidFill>
            </a:endParaRPr>
          </a:p>
          <a:p>
            <a:pPr marL="0" indent="0">
              <a:buNone/>
              <a:defRPr/>
            </a:pPr>
            <a:r>
              <a:rPr lang="en-US" sz="3200" b="1" u="sng" dirty="0">
                <a:solidFill>
                  <a:srgbClr val="FF0000"/>
                </a:solidFill>
              </a:rPr>
              <a:t>Homework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4/25: </a:t>
            </a:r>
            <a:r>
              <a:rPr lang="en-US" b="1" dirty="0" smtClean="0">
                <a:sym typeface="Wingdings" pitchFamily="2" charset="2"/>
              </a:rPr>
              <a:t>Thesis #1 Due (pink sheet)</a:t>
            </a:r>
          </a:p>
          <a:p>
            <a:pPr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4/25: </a:t>
            </a:r>
            <a:r>
              <a:rPr lang="en-US" b="1" dirty="0" smtClean="0">
                <a:sym typeface="Wingdings" pitchFamily="2" charset="2"/>
              </a:rPr>
              <a:t>Source Analysis Due (located on website)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244166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77787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Turning our research into a thesis</a:t>
            </a:r>
            <a:endParaRPr lang="en-US" sz="5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5600" y="1155700"/>
            <a:ext cx="11531600" cy="50212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First: What is your research telling you?</a:t>
            </a:r>
          </a:p>
          <a:p>
            <a:pPr lvl="1"/>
            <a:r>
              <a:rPr lang="en-US" sz="3600" dirty="0" smtClean="0"/>
              <a:t>Look at your research question. (on your pink sheet)</a:t>
            </a:r>
          </a:p>
          <a:p>
            <a:pPr lvl="1"/>
            <a:r>
              <a:rPr lang="en-US" sz="3600" dirty="0" smtClean="0"/>
              <a:t>Now, look at the evidence you gathered. Do you see the answer?</a:t>
            </a:r>
          </a:p>
          <a:p>
            <a:pPr lvl="2"/>
            <a:r>
              <a:rPr lang="en-US" sz="3200" b="1" dirty="0" smtClean="0">
                <a:solidFill>
                  <a:srgbClr val="FF0000"/>
                </a:solidFill>
              </a:rPr>
              <a:t>If yes: </a:t>
            </a:r>
            <a:r>
              <a:rPr lang="en-US" sz="3200" dirty="0" smtClean="0"/>
              <a:t>write it down!</a:t>
            </a:r>
          </a:p>
          <a:p>
            <a:pPr lvl="2"/>
            <a:r>
              <a:rPr lang="en-US" sz="3200" b="1" dirty="0" smtClean="0">
                <a:solidFill>
                  <a:srgbClr val="FF0000"/>
                </a:solidFill>
              </a:rPr>
              <a:t>If no: </a:t>
            </a:r>
            <a:r>
              <a:rPr lang="en-US" sz="3200" dirty="0" smtClean="0"/>
              <a:t>What do you see? It’s possible your research took you in a different direction and you need to adjust your research question to match the answer you found.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539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77787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Turning our research into a thesis</a:t>
            </a:r>
            <a:endParaRPr lang="en-US" sz="5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5600" y="1155700"/>
            <a:ext cx="11531600" cy="50212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Today we will work on organizing our research and discovering our thesis statement.</a:t>
            </a:r>
          </a:p>
          <a:p>
            <a:r>
              <a:rPr lang="en-US" sz="4400" b="1" dirty="0" smtClean="0"/>
              <a:t>Raise your hand if you need help.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Help each other!</a:t>
            </a:r>
          </a:p>
          <a:p>
            <a:pPr lvl="1"/>
            <a:r>
              <a:rPr lang="en-US" sz="2800" dirty="0" smtClean="0"/>
              <a:t>If you already have a good idea of where you’re going, look at someone else’s research with them. Do you see something they don’t?</a:t>
            </a:r>
          </a:p>
          <a:p>
            <a:pPr lvl="1"/>
            <a:r>
              <a:rPr lang="en-US" sz="2800" dirty="0" smtClean="0"/>
              <a:t>Don’t be afraid to ask someone to look at some of your research if you can’t see a pattern.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634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10515600" cy="49847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Turning our research into a thesis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5600" y="498475"/>
            <a:ext cx="11531600" cy="6219825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Second: Let’s get organized!</a:t>
            </a:r>
          </a:p>
          <a:p>
            <a:pPr lvl="1"/>
            <a:r>
              <a:rPr lang="en-US" sz="3200" dirty="0" smtClean="0"/>
              <a:t>Do you already have some different categories in your head?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If yes:</a:t>
            </a:r>
          </a:p>
          <a:p>
            <a:pPr lvl="2"/>
            <a:r>
              <a:rPr lang="en-US" sz="2800" b="1" dirty="0" smtClean="0"/>
              <a:t>Write them down and start organizing </a:t>
            </a:r>
            <a:r>
              <a:rPr lang="en-US" sz="2800" dirty="0" smtClean="0"/>
              <a:t>your notecards into each category. Feel free to add categories! (Try to not to have more than 3 or 4. Keep them slightly broad.)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If no:</a:t>
            </a:r>
          </a:p>
          <a:p>
            <a:pPr lvl="2"/>
            <a:r>
              <a:rPr lang="en-US" sz="2800" dirty="0" smtClean="0"/>
              <a:t>Look at your research. </a:t>
            </a:r>
            <a:r>
              <a:rPr lang="en-US" sz="2800" b="1" dirty="0" smtClean="0"/>
              <a:t>Do you see some similarities? Are some of your notecards talking about a similar idea?</a:t>
            </a:r>
          </a:p>
          <a:p>
            <a:pPr lvl="2"/>
            <a:r>
              <a:rPr lang="en-US" sz="2800" dirty="0" smtClean="0"/>
              <a:t>Suggestions of what to look for:</a:t>
            </a:r>
          </a:p>
          <a:p>
            <a:pPr lvl="3"/>
            <a:r>
              <a:rPr lang="en-US" sz="2800" dirty="0" smtClean="0"/>
              <a:t>Politics				*Economics</a:t>
            </a:r>
          </a:p>
          <a:p>
            <a:pPr lvl="3"/>
            <a:r>
              <a:rPr lang="en-US" sz="2800" dirty="0" smtClean="0"/>
              <a:t>People				*Events</a:t>
            </a:r>
          </a:p>
          <a:p>
            <a:pPr lvl="3"/>
            <a:r>
              <a:rPr lang="en-US" sz="2800" dirty="0" smtClean="0"/>
              <a:t>Human/Society effects	*Reactions/Responses to Crisis</a:t>
            </a:r>
          </a:p>
          <a:p>
            <a:pPr lvl="3"/>
            <a:r>
              <a:rPr lang="en-US" sz="2800" dirty="0" smtClean="0"/>
              <a:t>Countries/regions		*other causes/results</a:t>
            </a:r>
          </a:p>
        </p:txBody>
      </p:sp>
    </p:spTree>
    <p:extLst>
      <p:ext uri="{BB962C8B-B14F-4D97-AF65-F5344CB8AC3E}">
        <p14:creationId xmlns:p14="http://schemas.microsoft.com/office/powerpoint/2010/main" val="310618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10515600" cy="49847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Turning our research into a thesis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5600" y="498475"/>
            <a:ext cx="11531600" cy="62198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Third: Forming your thesis</a:t>
            </a:r>
          </a:p>
          <a:p>
            <a:pPr lvl="1"/>
            <a:r>
              <a:rPr lang="en-US" sz="2800" dirty="0" smtClean="0"/>
              <a:t>Now that you have organized your research and figured out what it’s telling you, let’s write a thesis!</a:t>
            </a:r>
          </a:p>
          <a:p>
            <a:r>
              <a:rPr lang="en-US" sz="3200" b="1" dirty="0" smtClean="0"/>
              <a:t>Let’s find each part.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What: </a:t>
            </a:r>
            <a:r>
              <a:rPr lang="en-US" sz="2800" dirty="0" smtClean="0"/>
              <a:t>This is the answer you came up with! The basic, simplest answer to your research question.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How: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Look at your categories. Let’s stick to list thesis mode today. Just list them out!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So what: </a:t>
            </a:r>
            <a:r>
              <a:rPr lang="en-US" sz="2800" dirty="0" smtClean="0"/>
              <a:t>This will look different based on your research question. Possibilities:</a:t>
            </a:r>
          </a:p>
          <a:p>
            <a:pPr lvl="2"/>
            <a:r>
              <a:rPr lang="en-US" sz="2400" b="1" dirty="0" smtClean="0"/>
              <a:t>If you are looking at the causes of your crisis, then your so what is that it leads to your crisis!!</a:t>
            </a:r>
          </a:p>
          <a:p>
            <a:pPr lvl="2"/>
            <a:r>
              <a:rPr lang="en-US" sz="2400" b="1" dirty="0" smtClean="0"/>
              <a:t>If you are looking at impact, what did it lead to? What was the result? What did it to the people? The region? The economy? The Politics/stability?</a:t>
            </a:r>
          </a:p>
        </p:txBody>
      </p:sp>
    </p:spTree>
    <p:extLst>
      <p:ext uri="{BB962C8B-B14F-4D97-AF65-F5344CB8AC3E}">
        <p14:creationId xmlns:p14="http://schemas.microsoft.com/office/powerpoint/2010/main" val="412473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10515600" cy="49847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Turning our research into a thesis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5600" y="498475"/>
            <a:ext cx="11531600" cy="62198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Third: Forming your thesis</a:t>
            </a:r>
          </a:p>
          <a:p>
            <a:pPr lvl="1"/>
            <a:r>
              <a:rPr lang="en-US" sz="2800" dirty="0" smtClean="0"/>
              <a:t>Now that you have organized your research and figured out what it’s telling you, let’s write a thesis!</a:t>
            </a:r>
          </a:p>
          <a:p>
            <a:r>
              <a:rPr lang="en-US" sz="3200" b="1" dirty="0" smtClean="0"/>
              <a:t>Let’s find each part.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What: </a:t>
            </a:r>
            <a:r>
              <a:rPr lang="en-US" sz="2800" dirty="0" smtClean="0"/>
              <a:t>This is the answer you came up with! The basic, simplest answer to your research question.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How: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Look at your categories. Let’s stick to list thesis mode today. Just list them out!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So what: </a:t>
            </a:r>
            <a:r>
              <a:rPr lang="en-US" sz="2800" dirty="0" smtClean="0"/>
              <a:t>This will look different based on your research question. Possibilities:</a:t>
            </a:r>
          </a:p>
          <a:p>
            <a:pPr lvl="2"/>
            <a:r>
              <a:rPr lang="en-US" sz="2400" b="1" dirty="0" smtClean="0"/>
              <a:t>If you are looking at the causes of your crisis, then your so what is that it leads to your crisis!!</a:t>
            </a:r>
          </a:p>
          <a:p>
            <a:pPr lvl="2"/>
            <a:r>
              <a:rPr lang="en-US" sz="2400" b="1" dirty="0" smtClean="0"/>
              <a:t>If you are looking at impact, what did it lead to? What was the result? What did it to the people? The region? The economy? The Politics/stability?</a:t>
            </a:r>
          </a:p>
        </p:txBody>
      </p:sp>
    </p:spTree>
    <p:extLst>
      <p:ext uri="{BB962C8B-B14F-4D97-AF65-F5344CB8AC3E}">
        <p14:creationId xmlns:p14="http://schemas.microsoft.com/office/powerpoint/2010/main" val="329769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10515600" cy="49847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Turning our research into a thesis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5600" y="498475"/>
            <a:ext cx="11531600" cy="62198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If you found your thesis, </a:t>
            </a:r>
            <a:r>
              <a:rPr lang="en-US" sz="3600" dirty="0" smtClean="0">
                <a:solidFill>
                  <a:srgbClr val="FF0000"/>
                </a:solidFill>
              </a:rPr>
              <a:t>Congratulations! </a:t>
            </a:r>
            <a:r>
              <a:rPr lang="en-US" sz="3600" dirty="0" smtClean="0"/>
              <a:t>Write it in the Thesis 1 spot on your pink sheet and you are ready for tomorrow.</a:t>
            </a:r>
          </a:p>
          <a:p>
            <a:r>
              <a:rPr lang="en-US" sz="3600" dirty="0" smtClean="0"/>
              <a:t>If you are not quite there yet, </a:t>
            </a:r>
            <a:r>
              <a:rPr lang="en-US" sz="3600" dirty="0" smtClean="0">
                <a:solidFill>
                  <a:srgbClr val="FF0000"/>
                </a:solidFill>
              </a:rPr>
              <a:t>That’s OK! </a:t>
            </a:r>
            <a:r>
              <a:rPr lang="en-US" sz="3600" dirty="0" smtClean="0"/>
              <a:t>Write down what you do see and look at it again tonight.</a:t>
            </a:r>
          </a:p>
          <a:p>
            <a:pPr lvl="1"/>
            <a:r>
              <a:rPr lang="en-US" sz="3200" dirty="0" smtClean="0"/>
              <a:t>Perhaps you’ve discovered a gap in your research and need to look a little more tonight.</a:t>
            </a:r>
          </a:p>
          <a:p>
            <a:pPr lvl="1"/>
            <a:r>
              <a:rPr lang="en-US" sz="3200" dirty="0" smtClean="0"/>
              <a:t>Perhaps you need to rework your research question and look at a different angle.</a:t>
            </a:r>
          </a:p>
          <a:p>
            <a:pPr lvl="1"/>
            <a:r>
              <a:rPr lang="en-US" sz="3200" dirty="0" smtClean="0"/>
              <a:t>Perhaps you need to look at your evidence with someone else to see the bigger picture </a:t>
            </a:r>
            <a:r>
              <a:rPr lang="en-US" sz="3200" b="1" dirty="0" smtClean="0"/>
              <a:t>or come see Mrs. Santos tomorrow morning.</a:t>
            </a:r>
          </a:p>
        </p:txBody>
      </p:sp>
    </p:spTree>
    <p:extLst>
      <p:ext uri="{BB962C8B-B14F-4D97-AF65-F5344CB8AC3E}">
        <p14:creationId xmlns:p14="http://schemas.microsoft.com/office/powerpoint/2010/main" val="273293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727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April 24, 2018</vt:lpstr>
      <vt:lpstr>Turning our research into a thesis</vt:lpstr>
      <vt:lpstr>Turning our research into a thesis</vt:lpstr>
      <vt:lpstr>Turning our research into a thesis</vt:lpstr>
      <vt:lpstr>Turning our research into a thesis</vt:lpstr>
      <vt:lpstr>Turning our research into a thesis</vt:lpstr>
      <vt:lpstr>Turning our research into a thesis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24, 2018</dc:title>
  <dc:creator>Santos, Megan    SHS - Staff</dc:creator>
  <cp:lastModifiedBy>Santos, Megan    SHS - Staff</cp:lastModifiedBy>
  <cp:revision>6</cp:revision>
  <dcterms:created xsi:type="dcterms:W3CDTF">2018-04-24T15:41:30Z</dcterms:created>
  <dcterms:modified xsi:type="dcterms:W3CDTF">2018-04-24T16:47:10Z</dcterms:modified>
</cp:coreProperties>
</file>