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0652-6CA8-4EF8-97DC-ED227A7240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54945-1AAA-477D-9774-E91E46EF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0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5B50CF-1EC7-41D2-99B7-336E0A308D14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5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9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9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3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3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4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9EFB-6F4F-4E54-89A9-7F16628CD5B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D186-DE9E-464A-9ED1-827B35A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sintspl3.wgbh.org/en-us/lesson/osi04-soc-ush-civil-reconsider/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273277"/>
            <a:ext cx="9144000" cy="1516062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4/23 (#1)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28600" y="2351995"/>
            <a:ext cx="8686800" cy="2252662"/>
          </a:xfrm>
        </p:spPr>
        <p:txBody>
          <a:bodyPr/>
          <a:lstStyle/>
          <a:p>
            <a:r>
              <a:rPr lang="en-US" altLang="en-US" sz="4400" dirty="0" smtClean="0"/>
              <a:t>What were Jim Crow Laws? Give an example.</a:t>
            </a:r>
          </a:p>
        </p:txBody>
      </p:sp>
    </p:spTree>
    <p:extLst>
      <p:ext uri="{BB962C8B-B14F-4D97-AF65-F5344CB8AC3E}">
        <p14:creationId xmlns:p14="http://schemas.microsoft.com/office/powerpoint/2010/main" val="4489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8948057" cy="849086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v. Board of Education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248194" y="979714"/>
            <a:ext cx="7994470" cy="563009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Rules that idea of “separate but equal” is unconstitutional and states must desegregate schools with </a:t>
            </a:r>
            <a:r>
              <a:rPr lang="en-US" sz="4000" b="1" dirty="0" smtClean="0"/>
              <a:t>“all deliberate speed”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Becomes precedent by which future cases against segregation in other areas are judged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pPr lvl="1"/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814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8948057" cy="849086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v. Board reactions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248194" y="979714"/>
            <a:ext cx="7994470" cy="5630092"/>
          </a:xfrm>
        </p:spPr>
        <p:txBody>
          <a:bodyPr>
            <a:normAutofit/>
          </a:bodyPr>
          <a:lstStyle/>
          <a:p>
            <a:r>
              <a:rPr lang="en-US" sz="2400" i="1" dirty="0"/>
              <a:t>I couldn’t imagine they would ever change their minds and allow their children to go to school with me, no matter what laws those men on the Supreme Court made</a:t>
            </a:r>
            <a:r>
              <a:rPr lang="en-US" sz="2400" i="1" dirty="0" smtClean="0"/>
              <a:t>.  -Melba </a:t>
            </a:r>
            <a:r>
              <a:rPr lang="en-US" sz="2400" i="1" dirty="0" err="1" smtClean="0"/>
              <a:t>Patillo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Beals</a:t>
            </a:r>
            <a:r>
              <a:rPr lang="en-US" sz="2400" i="1" dirty="0" smtClean="0"/>
              <a:t> (Little Rock 9)</a:t>
            </a:r>
          </a:p>
          <a:p>
            <a:r>
              <a:rPr lang="en-US" sz="2400" dirty="0" smtClean="0"/>
              <a:t>Northern white people more likely to accept decision</a:t>
            </a:r>
          </a:p>
          <a:p>
            <a:r>
              <a:rPr lang="en-US" sz="2400" dirty="0" smtClean="0"/>
              <a:t>White southerners often react harshly</a:t>
            </a:r>
          </a:p>
          <a:p>
            <a:pPr lvl="1"/>
            <a:r>
              <a:rPr lang="en-US" dirty="0" smtClean="0"/>
              <a:t>Protests</a:t>
            </a:r>
          </a:p>
          <a:p>
            <a:pPr lvl="1"/>
            <a:r>
              <a:rPr lang="en-US" dirty="0" smtClean="0"/>
              <a:t>KKK demonstrations</a:t>
            </a:r>
          </a:p>
          <a:p>
            <a:pPr lvl="1"/>
            <a:r>
              <a:rPr lang="en-US" dirty="0" smtClean="0"/>
              <a:t>Refusal to comply with ruling</a:t>
            </a:r>
          </a:p>
          <a:p>
            <a:r>
              <a:rPr lang="en-US" dirty="0" smtClean="0"/>
              <a:t>Would later take federal government action to enforce.</a:t>
            </a:r>
          </a:p>
          <a:p>
            <a:pPr lvl="1"/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990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rown v bo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7" y="439721"/>
            <a:ext cx="8633337" cy="486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217" y="5554464"/>
            <a:ext cx="8029853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https://lsintspl3.wgbh.org/en-us/lesson/osi04-soc-ush-civil-reconsider/3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0"/>
            <a:ext cx="68008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23,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4240212" cy="5600700"/>
          </a:xfrm>
        </p:spPr>
        <p:txBody>
          <a:bodyPr>
            <a:normAutofit/>
          </a:bodyPr>
          <a:lstStyle/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sz="2800" b="1" u="sng" dirty="0" smtClean="0">
                <a:latin typeface="Georgia"/>
                <a:ea typeface="Georgia"/>
                <a:cs typeface="Georgia"/>
                <a:sym typeface="Georgia"/>
              </a:rPr>
              <a:t>Take </a:t>
            </a:r>
            <a:r>
              <a:rPr lang="en" sz="2800" b="1" u="sng" dirty="0">
                <a:latin typeface="Georgia"/>
                <a:ea typeface="Georgia"/>
                <a:cs typeface="Georgia"/>
                <a:sym typeface="Georgia"/>
              </a:rPr>
              <a:t>out</a:t>
            </a:r>
            <a:r>
              <a:rPr lang="en" sz="2800" b="1" dirty="0">
                <a:latin typeface="Georgia"/>
                <a:ea typeface="Georgia"/>
                <a:cs typeface="Georgia"/>
                <a:sym typeface="Georgia"/>
              </a:rPr>
              <a:t>: </a:t>
            </a: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Notes</a:t>
            </a:r>
            <a:endParaRPr lang="en-US" sz="2800" b="1" dirty="0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10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sz="2800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sz="2800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sz="2800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Segregation and Brown v. Board</a:t>
            </a:r>
            <a:endParaRPr lang="en" sz="2800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2800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sz="2800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  <a:endParaRPr lang="en" sz="2800" b="1" u="sng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Analysis</a:t>
            </a:r>
            <a:endParaRPr lang="en" sz="28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84171" y="358775"/>
            <a:ext cx="5067754" cy="6369050"/>
          </a:xfrm>
        </p:spPr>
        <p:txBody>
          <a:bodyPr>
            <a:noAutofit/>
          </a:bodyPr>
          <a:lstStyle/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Explain the key features of the Great Society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endParaRPr lang="en" sz="788" b="1" dirty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4/23: </a:t>
            </a: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Brown v. Board reconsidered questions</a:t>
            </a: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b="1" smtClean="0">
                <a:solidFill>
                  <a:srgbClr val="FF0000"/>
                </a:solidFill>
                <a:latin typeface="Georgia" panose="02040502050405020303" pitchFamily="18" charset="0"/>
                <a:sym typeface="Georgia"/>
              </a:rPr>
              <a:t>5/2 or 5/3: </a:t>
            </a:r>
            <a:r>
              <a:rPr lang="en-US" b="1" dirty="0" smtClean="0">
                <a:latin typeface="Georgia" panose="02040502050405020303" pitchFamily="18" charset="0"/>
                <a:sym typeface="Georgia"/>
              </a:rPr>
              <a:t>Socratic Seminar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3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8948057" cy="849086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Socratic Seminar Essential Question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391885" y="979714"/>
            <a:ext cx="8347165" cy="56431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200" b="1" dirty="0"/>
              <a:t>What role does </a:t>
            </a:r>
            <a:r>
              <a:rPr lang="en-US" sz="5200" b="1" dirty="0" smtClean="0"/>
              <a:t>differing perspectives on American identity </a:t>
            </a:r>
            <a:r>
              <a:rPr lang="en-US" sz="5200" b="1" dirty="0"/>
              <a:t>play in creating conflict and inspiring change in our society? </a:t>
            </a:r>
            <a:endParaRPr lang="en-US" sz="5200" b="1" dirty="0" smtClean="0"/>
          </a:p>
          <a:p>
            <a:pPr marL="0" indent="0" algn="ctr">
              <a:buNone/>
            </a:pPr>
            <a:r>
              <a:rPr lang="en-US" sz="3800" dirty="0" smtClean="0"/>
              <a:t>Civil </a:t>
            </a:r>
            <a:r>
              <a:rPr lang="en-US" sz="3800" dirty="0"/>
              <a:t>Rights Movement – change and </a:t>
            </a:r>
            <a:r>
              <a:rPr lang="en-US" sz="3800" dirty="0" smtClean="0"/>
              <a:t>conflict</a:t>
            </a:r>
          </a:p>
          <a:p>
            <a:pPr marL="0" indent="0" algn="ctr">
              <a:buNone/>
            </a:pPr>
            <a:r>
              <a:rPr lang="en-US" sz="3800" dirty="0" smtClean="0"/>
              <a:t>1950s/60s culture/counterculture </a:t>
            </a:r>
          </a:p>
          <a:p>
            <a:pPr marL="0" indent="0" algn="ctr">
              <a:buNone/>
            </a:pPr>
            <a:r>
              <a:rPr lang="en-US" sz="3800" dirty="0" smtClean="0"/>
              <a:t>1950s politics/McCarthyism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947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8948057" cy="849086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Plessy v. Ferguson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391885" y="979714"/>
            <a:ext cx="5368835" cy="564315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Separate but Equal</a:t>
            </a:r>
          </a:p>
          <a:p>
            <a:pPr lvl="1"/>
            <a:r>
              <a:rPr lang="en-US" sz="3200" dirty="0" smtClean="0"/>
              <a:t>If adhered to, usually only worried about number (one for white, one for black)</a:t>
            </a:r>
            <a:r>
              <a:rPr lang="en-US" sz="3200" dirty="0"/>
              <a:t> </a:t>
            </a:r>
            <a:r>
              <a:rPr lang="en-US" sz="3200" dirty="0" smtClean="0"/>
              <a:t>with far inferior facilities for African Americans</a:t>
            </a:r>
          </a:p>
          <a:p>
            <a:pPr lvl="1"/>
            <a:r>
              <a:rPr lang="en-US" sz="3200" dirty="0" smtClean="0"/>
              <a:t>Rule often ignored completely</a:t>
            </a:r>
            <a:r>
              <a:rPr lang="en-US" sz="3600" dirty="0"/>
              <a:t> </a:t>
            </a:r>
            <a:r>
              <a:rPr lang="en-US" sz="3200" dirty="0" smtClean="0"/>
              <a:t>(not well enforced)</a:t>
            </a:r>
          </a:p>
          <a:p>
            <a:endParaRPr lang="en-US" sz="3600" dirty="0" smtClean="0"/>
          </a:p>
          <a:p>
            <a:endParaRPr lang="en-US" sz="3200" dirty="0" smtClean="0"/>
          </a:p>
        </p:txBody>
      </p:sp>
      <p:pic>
        <p:nvPicPr>
          <p:cNvPr id="1026" name="Picture 2" descr="Image result for segregation in the south 195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23" y="0"/>
            <a:ext cx="2821577" cy="342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gregation in the south 195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51" y="3558844"/>
            <a:ext cx="4519749" cy="29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8948057" cy="849086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Segregation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248194" y="979714"/>
            <a:ext cx="7994470" cy="3448595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/>
              <a:t>Schools</a:t>
            </a:r>
          </a:p>
          <a:p>
            <a:pPr lvl="1"/>
            <a:r>
              <a:rPr lang="en-US" sz="3600" dirty="0" smtClean="0"/>
              <a:t>“Black” schools usually underfunded, understaffed, and had inferior buildings</a:t>
            </a:r>
          </a:p>
          <a:p>
            <a:pPr lvl="1"/>
            <a:r>
              <a:rPr lang="en-US" sz="3600" dirty="0" smtClean="0"/>
              <a:t>Students often walked miles to get to school as busses                                  not provided</a:t>
            </a:r>
          </a:p>
          <a:p>
            <a:endParaRPr lang="en-US" sz="3600" dirty="0" smtClean="0"/>
          </a:p>
          <a:p>
            <a:endParaRPr lang="en-US" sz="3200" dirty="0" smtClean="0"/>
          </a:p>
        </p:txBody>
      </p:sp>
      <p:pic>
        <p:nvPicPr>
          <p:cNvPr id="2050" name="Picture 2" descr="Image result for school segregation in the south 195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89" y="3470443"/>
            <a:ext cx="4434839" cy="33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8948057" cy="849086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Segregation in housing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248194" y="979714"/>
            <a:ext cx="7994470" cy="563009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De facto</a:t>
            </a:r>
          </a:p>
          <a:p>
            <a:pPr lvl="1"/>
            <a:r>
              <a:rPr lang="en-US" sz="3200" dirty="0" smtClean="0"/>
              <a:t>Segregation by custom</a:t>
            </a:r>
          </a:p>
          <a:p>
            <a:pPr lvl="1"/>
            <a:r>
              <a:rPr lang="en-US" sz="3200" dirty="0" smtClean="0"/>
              <a:t>More often seen in northern cities </a:t>
            </a:r>
          </a:p>
          <a:p>
            <a:pPr lvl="2"/>
            <a:r>
              <a:rPr lang="en-US" sz="2800" dirty="0" smtClean="0"/>
              <a:t>Ex: not selling homes in certain neighborhoods to African Americans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De Jure</a:t>
            </a:r>
          </a:p>
          <a:p>
            <a:pPr lvl="1"/>
            <a:r>
              <a:rPr lang="en-US" sz="3200" dirty="0" smtClean="0"/>
              <a:t>Segregation by law</a:t>
            </a:r>
          </a:p>
          <a:p>
            <a:pPr lvl="1"/>
            <a:r>
              <a:rPr lang="en-US" sz="3200" dirty="0" smtClean="0"/>
              <a:t>Racial zoning laws usually seen in the South</a:t>
            </a:r>
          </a:p>
          <a:p>
            <a:pPr lvl="1"/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410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8948057" cy="849086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Segregation - other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248194" y="979714"/>
            <a:ext cx="7994470" cy="563009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Laws against interracial marriage</a:t>
            </a:r>
          </a:p>
          <a:p>
            <a:pPr lvl="1"/>
            <a:r>
              <a:rPr lang="en-US" sz="2800" dirty="0" smtClean="0"/>
              <a:t>Based on ideas of racial purity</a:t>
            </a:r>
          </a:p>
          <a:p>
            <a:r>
              <a:rPr lang="en-US" sz="3200" dirty="0" smtClean="0"/>
              <a:t>Disenfranchisement</a:t>
            </a:r>
          </a:p>
          <a:p>
            <a:pPr lvl="1"/>
            <a:r>
              <a:rPr lang="en-US" dirty="0" smtClean="0"/>
              <a:t>White primaries</a:t>
            </a:r>
          </a:p>
          <a:p>
            <a:pPr lvl="1"/>
            <a:r>
              <a:rPr lang="en-US" dirty="0" smtClean="0"/>
              <a:t>Poll taxes</a:t>
            </a:r>
          </a:p>
          <a:p>
            <a:pPr lvl="1"/>
            <a:r>
              <a:rPr lang="en-US" dirty="0" smtClean="0"/>
              <a:t>Gerrymandering</a:t>
            </a:r>
          </a:p>
          <a:p>
            <a:endParaRPr lang="en-US" sz="3200" dirty="0" smtClean="0"/>
          </a:p>
          <a:p>
            <a:pPr lvl="1"/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 smtClean="0"/>
          </a:p>
          <a:p>
            <a:endParaRPr lang="en-US" sz="3200" dirty="0" smtClean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03" y="2040057"/>
            <a:ext cx="4624948" cy="46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8948057" cy="849086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progress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248194" y="979714"/>
            <a:ext cx="7994470" cy="563009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Executive Order 9981</a:t>
            </a:r>
          </a:p>
          <a:p>
            <a:pPr lvl="1"/>
            <a:r>
              <a:rPr lang="en-US" sz="3200" dirty="0" smtClean="0"/>
              <a:t>Desegregated armed forces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CORE</a:t>
            </a:r>
          </a:p>
          <a:p>
            <a:pPr lvl="1"/>
            <a:r>
              <a:rPr lang="en-US" sz="3200" dirty="0" smtClean="0"/>
              <a:t>Student non-violent protests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National Urban League</a:t>
            </a:r>
          </a:p>
          <a:p>
            <a:pPr lvl="1"/>
            <a:r>
              <a:rPr lang="en-US" sz="3200" dirty="0" smtClean="0"/>
              <a:t>Fight against problems from Great Migration in the North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NAACP</a:t>
            </a:r>
          </a:p>
          <a:p>
            <a:pPr lvl="1"/>
            <a:r>
              <a:rPr lang="en-US" sz="3200" dirty="0" smtClean="0"/>
              <a:t>Fought for Civil Rights legislation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653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8948057" cy="849086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v. Board of Education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248194" y="979714"/>
            <a:ext cx="7994470" cy="56300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Linda Brown passes white school every day as she travels miles to her own school</a:t>
            </a:r>
          </a:p>
          <a:p>
            <a:r>
              <a:rPr lang="en-US" sz="3200" dirty="0" smtClean="0"/>
              <a:t>Father, Oliver Brown, reaches out to NAACP to push for desegregation</a:t>
            </a:r>
          </a:p>
          <a:p>
            <a:r>
              <a:rPr lang="en-US" sz="3200" dirty="0" smtClean="0"/>
              <a:t>Local courts deny and case becomes class action lawsuit that reaches supreme court.</a:t>
            </a:r>
          </a:p>
          <a:p>
            <a:r>
              <a:rPr lang="en-US" sz="3200" dirty="0" smtClean="0"/>
              <a:t>New chief justice, Earl Warren, takes over</a:t>
            </a:r>
          </a:p>
          <a:p>
            <a:pPr lvl="1"/>
            <a:r>
              <a:rPr lang="en-US" b="1" dirty="0" smtClean="0"/>
              <a:t>What do we know about the Warren court?</a:t>
            </a:r>
          </a:p>
          <a:p>
            <a:endParaRPr lang="en-US" sz="3200" dirty="0" smtClean="0"/>
          </a:p>
          <a:p>
            <a:pPr lvl="1"/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 smtClean="0"/>
          </a:p>
          <a:p>
            <a:endParaRPr lang="en-US" sz="3200" dirty="0" smtClean="0"/>
          </a:p>
        </p:txBody>
      </p:sp>
      <p:pic>
        <p:nvPicPr>
          <p:cNvPr id="4" name="Picture 2" descr="Image result for chief justice war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02" y="4511326"/>
            <a:ext cx="1875626" cy="23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441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Office Theme</vt:lpstr>
      <vt:lpstr>Warm Up 4/23 (#1)</vt:lpstr>
      <vt:lpstr>April 23, 2018</vt:lpstr>
      <vt:lpstr>Socratic Seminar Essential Question</vt:lpstr>
      <vt:lpstr>Plessy v. Ferguson</vt:lpstr>
      <vt:lpstr>Segregation</vt:lpstr>
      <vt:lpstr>Segregation in housing</vt:lpstr>
      <vt:lpstr>Segregation - other</vt:lpstr>
      <vt:lpstr>Slow progress</vt:lpstr>
      <vt:lpstr>Brown v. Board of Education</vt:lpstr>
      <vt:lpstr>Brown v. Board of Education</vt:lpstr>
      <vt:lpstr>Brown v. Board reactions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4/23 (#1)</dc:title>
  <dc:creator>Santos, Megan    SHS - Staff</dc:creator>
  <cp:lastModifiedBy>Santos, Megan    SHS - Staff</cp:lastModifiedBy>
  <cp:revision>20</cp:revision>
  <dcterms:created xsi:type="dcterms:W3CDTF">2018-04-23T13:43:54Z</dcterms:created>
  <dcterms:modified xsi:type="dcterms:W3CDTF">2018-04-23T18:12:03Z</dcterms:modified>
</cp:coreProperties>
</file>