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4DDD3-7085-4164-9972-15FE9F0BA0D6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AE348-1B8C-4F72-AB3C-D7102C35E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20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1494" indent="-289036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6145" indent="-23122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8602" indent="-23122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81060" indent="-23122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3518" indent="-231229" defTabSz="462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5976" indent="-231229" defTabSz="462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8434" indent="-231229" defTabSz="462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0891" indent="-231229" defTabSz="462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3D77975-AA84-4F11-9E52-E796DF63E7DE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405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https://www.youtube.com/watch?v=x7OcSFF84vg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AE348-1B8C-4F72-AB3C-D7102C35ED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69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https://www.weforum.org/agenda/2016/09/15-years-after-9-11-how-has-the-us-changed/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AE348-1B8C-4F72-AB3C-D7102C35ED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25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https://www.weforum.org/agenda/2016/09/15-years-after-9-11-how-has-the-us-changed/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AE348-1B8C-4F72-AB3C-D7102C35ED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5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1425-71F8-4016-9337-EE8DED6DC30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345CE-3EA1-4757-838A-E4E08F46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6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1425-71F8-4016-9337-EE8DED6DC30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345CE-3EA1-4757-838A-E4E08F46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8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1425-71F8-4016-9337-EE8DED6DC30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345CE-3EA1-4757-838A-E4E08F46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1425-71F8-4016-9337-EE8DED6DC30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345CE-3EA1-4757-838A-E4E08F46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22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1425-71F8-4016-9337-EE8DED6DC30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345CE-3EA1-4757-838A-E4E08F46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3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1425-71F8-4016-9337-EE8DED6DC30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345CE-3EA1-4757-838A-E4E08F46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6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1425-71F8-4016-9337-EE8DED6DC30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345CE-3EA1-4757-838A-E4E08F46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3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1425-71F8-4016-9337-EE8DED6DC30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345CE-3EA1-4757-838A-E4E08F46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2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1425-71F8-4016-9337-EE8DED6DC30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345CE-3EA1-4757-838A-E4E08F46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6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1425-71F8-4016-9337-EE8DED6DC30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345CE-3EA1-4757-838A-E4E08F46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8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1425-71F8-4016-9337-EE8DED6DC30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345CE-3EA1-4757-838A-E4E08F46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4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51425-71F8-4016-9337-EE8DED6DC307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345CE-3EA1-4757-838A-E4E08F46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1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the.honoluluadvertiser.com/dailypix/2001/Sep/11/running_b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c.com/video-clips/woqxfl/the-daily-show-with-jon-stewart-exclusive---the-bush-years---jon-s-dubya-impression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911research.com/wtc/evidence/videos/docs/groundlev_closeup_wtc2_dust.avi" TargetMode="External"/><Relationship Id="rId3" Type="http://schemas.openxmlformats.org/officeDocument/2006/relationships/hyperlink" Target="http://911digitalarchive.org/images/files/1200.500px.pjpeg" TargetMode="External"/><Relationship Id="rId7" Type="http://schemas.openxmlformats.org/officeDocument/2006/relationships/hyperlink" Target="http://www.youtube.com/watch?v=ZR24kKaToi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rchive.org/details/nbc200109110954-1036" TargetMode="External"/><Relationship Id="rId5" Type="http://schemas.openxmlformats.org/officeDocument/2006/relationships/hyperlink" Target="http://www.archive.org/details/cnn200109110848-0929" TargetMode="External"/><Relationship Id="rId4" Type="http://schemas.openxmlformats.org/officeDocument/2006/relationships/image" Target="../media/image2.jpeg"/><Relationship Id="rId9" Type="http://schemas.openxmlformats.org/officeDocument/2006/relationships/hyperlink" Target="http://www.archive.org/details/sept_11_tv_archiv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seattletimes.nwsource.com/news/nation-world/terrorism/anatomy_12.html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newyork-avenue.com/galleries/-NEW_YORK_ARTISTES-/Richard_Young/wtc_9_11_2nd_tower_impact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915987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 Up 6/4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2314575"/>
            <a:ext cx="7686674" cy="35433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What is the Social Hysteria Formula?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2033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entagon_3476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200150"/>
            <a:ext cx="8572500" cy="4569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143000" y="857250"/>
            <a:ext cx="6858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The Pentagon Building, 9/11/01</a:t>
            </a:r>
          </a:p>
        </p:txBody>
      </p:sp>
    </p:spTree>
    <p:extLst>
      <p:ext uri="{BB962C8B-B14F-4D97-AF65-F5344CB8AC3E}">
        <p14:creationId xmlns:p14="http://schemas.microsoft.com/office/powerpoint/2010/main" val="384452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running_b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857251"/>
            <a:ext cx="6273404" cy="514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03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454" y="346509"/>
            <a:ext cx="7772400" cy="554037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Post 9/11 World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9491" y="1066800"/>
            <a:ext cx="8132618" cy="5680364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b="1" dirty="0" smtClean="0"/>
              <a:t>Bush takes action, drawing us into the War on Terror which later expanded into Iraq in pursuit of presumed weapons of mass destruction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War on Terror shifts idea of peace as the norm as it becomes a war with no boundaries or timeline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b="1" dirty="0" smtClean="0"/>
              <a:t>Americans came together for a time as fear and a newfound vulnerability caused many to cling to a stronger sense of patriotism</a:t>
            </a:r>
          </a:p>
          <a:p>
            <a:pPr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996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454" y="346509"/>
            <a:ext cx="7772400" cy="554037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Post 9/11 World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9491" y="1066800"/>
            <a:ext cx="8132618" cy="5680364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b="1" dirty="0" smtClean="0"/>
              <a:t>Security increased leading to ongoing debate over individual rights versus national security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Racial profiling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Immigration laws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Department of Homeland Security and The Patriot Act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Continued debate over Guantanamo Bay and military trials as evidence of prisoner torture comes to light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74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156" y="296314"/>
            <a:ext cx="7633742" cy="62761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 Questions 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839" y="1149927"/>
            <a:ext cx="8550377" cy="5458691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300" dirty="0">
                <a:solidFill>
                  <a:srgbClr val="0070C0"/>
                </a:solidFill>
              </a:rPr>
              <a:t>Has the concept of ‘What does it mean to be an American?’ changed since 9/11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300" dirty="0">
                <a:solidFill>
                  <a:srgbClr val="00B050"/>
                </a:solidFill>
              </a:rPr>
              <a:t>To what extent have the founding American ideals changed since 9/11 (Democracy, Liberty, Freedom, Opportunity, Equality, Rights)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300" dirty="0">
                <a:solidFill>
                  <a:srgbClr val="7030A0"/>
                </a:solidFill>
              </a:rPr>
              <a:t>Is it causing more harm to refer to our world as ‘post 9/11</a:t>
            </a:r>
            <a:r>
              <a:rPr lang="en-US" sz="3300" dirty="0" smtClean="0">
                <a:solidFill>
                  <a:srgbClr val="7030A0"/>
                </a:solidFill>
              </a:rPr>
              <a:t>’?</a:t>
            </a:r>
          </a:p>
          <a:p>
            <a:pPr marL="342900" indent="-342900">
              <a:buFont typeface="+mj-lt"/>
              <a:buAutoNum type="arabicPeriod"/>
            </a:pPr>
            <a:endParaRPr lang="en-US" sz="3300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3300" dirty="0" smtClean="0">
                <a:solidFill>
                  <a:srgbClr val="FF0000"/>
                </a:solidFill>
              </a:rPr>
              <a:t>Discuss with your table group. Pick one and write down your thoughts and turn in to tray.</a:t>
            </a:r>
            <a:endParaRPr lang="en-US" sz="3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34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>
          <a:xfrm>
            <a:off x="504825" y="152400"/>
            <a:ext cx="6800850" cy="5334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altLang="en-US" b="1" dirty="0" smtClean="0">
                <a:solidFill>
                  <a:srgbClr val="002F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June 4, 2018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2263" y="838200"/>
            <a:ext cx="3714160" cy="5600700"/>
          </a:xfrm>
        </p:spPr>
        <p:txBody>
          <a:bodyPr>
            <a:normAutofit/>
          </a:bodyPr>
          <a:lstStyle/>
          <a:p>
            <a:pPr marL="82294" indent="0">
              <a:buNone/>
              <a:defRPr/>
            </a:pPr>
            <a:r>
              <a:rPr lang="en" b="1" u="sng" dirty="0" smtClean="0">
                <a:latin typeface="Georgia"/>
                <a:ea typeface="Georgia"/>
                <a:cs typeface="Georgia"/>
                <a:sym typeface="Georgia"/>
              </a:rPr>
              <a:t>Out for checkoff</a:t>
            </a:r>
            <a:r>
              <a:rPr lang="en" b="1" dirty="0" smtClean="0">
                <a:latin typeface="Georgia"/>
                <a:ea typeface="Georgia"/>
                <a:cs typeface="Georgia"/>
                <a:sym typeface="Georgia"/>
              </a:rPr>
              <a:t>:</a:t>
            </a:r>
          </a:p>
          <a:p>
            <a:pPr marL="82294" indent="0">
              <a:buNone/>
              <a:defRPr/>
            </a:pPr>
            <a:r>
              <a:rPr lang="en" b="1" dirty="0" smtClean="0">
                <a:latin typeface="Georgia"/>
                <a:ea typeface="Georgia"/>
                <a:cs typeface="Georgia"/>
                <a:sym typeface="Georgia"/>
              </a:rPr>
              <a:t>Bush v. Gore reading</a:t>
            </a:r>
            <a:endParaRPr lang="en" b="1" dirty="0">
              <a:latin typeface="Georgia"/>
              <a:ea typeface="Georgia"/>
              <a:cs typeface="Georgia"/>
              <a:sym typeface="Georgia"/>
            </a:endParaRPr>
          </a:p>
          <a:p>
            <a:pPr marL="0" indent="0">
              <a:buNone/>
              <a:defRPr/>
            </a:pPr>
            <a:endParaRPr lang="en" sz="1000" b="1" dirty="0">
              <a:solidFill>
                <a:schemeClr val="bg2">
                  <a:lumMod val="10000"/>
                  <a:lumOff val="90000"/>
                </a:schemeClr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indent="0">
              <a:buNone/>
              <a:defRPr/>
            </a:pPr>
            <a:r>
              <a:rPr lang="en" b="1" u="sng" dirty="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Agenda</a:t>
            </a:r>
            <a:r>
              <a:rPr lang="en" b="1" dirty="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</a:p>
          <a:p>
            <a:pPr marL="0" indent="0">
              <a:buNone/>
              <a:defRPr/>
            </a:pPr>
            <a:r>
              <a:rPr lang="en" b="1" dirty="0" smtClean="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Election of 2000</a:t>
            </a:r>
          </a:p>
          <a:p>
            <a:pPr marL="0" indent="0">
              <a:buNone/>
              <a:defRPr/>
            </a:pPr>
            <a:r>
              <a:rPr lang="en" b="1" dirty="0" smtClean="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9/11</a:t>
            </a:r>
            <a:endParaRPr lang="en" b="1" dirty="0">
              <a:solidFill>
                <a:srgbClr val="00206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indent="0">
              <a:buNone/>
              <a:defRPr/>
            </a:pPr>
            <a:endParaRPr lang="en" b="1" dirty="0">
              <a:solidFill>
                <a:srgbClr val="00206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indent="0">
              <a:buNone/>
              <a:defRPr/>
            </a:pPr>
            <a:r>
              <a:rPr lang="en" b="1" u="sng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Skills: </a:t>
            </a:r>
            <a:endParaRPr lang="en" b="1" u="sng" dirty="0" smtClean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  <a:ea typeface="Georgia"/>
              <a:cs typeface="Georgia"/>
              <a:sym typeface="Georgia"/>
            </a:endParaRPr>
          </a:p>
          <a:p>
            <a:pPr marL="0" indent="0">
              <a:buNone/>
              <a:defRPr/>
            </a:pPr>
            <a:endParaRPr lang="en" sz="900" b="1" u="sng" dirty="0">
              <a:solidFill>
                <a:schemeClr val="bg2">
                  <a:lumMod val="10000"/>
                  <a:lumOff val="90000"/>
                </a:schemeClr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036423" y="838201"/>
            <a:ext cx="5015502" cy="5889625"/>
          </a:xfrm>
        </p:spPr>
        <p:txBody>
          <a:bodyPr>
            <a:noAutofit/>
          </a:bodyPr>
          <a:lstStyle/>
          <a:p>
            <a:pPr marL="82294" indent="0">
              <a:buNone/>
              <a:defRPr/>
            </a:pPr>
            <a:r>
              <a:rPr lang="en" b="1" u="sng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Learning Target (I can…)</a:t>
            </a:r>
            <a:r>
              <a:rPr lang="en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:</a:t>
            </a:r>
            <a:endParaRPr lang="en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  <a:ea typeface="Georgia"/>
              <a:cs typeface="Georgia"/>
              <a:sym typeface="Georgia"/>
            </a:endParaRPr>
          </a:p>
          <a:p>
            <a:pPr>
              <a:defRPr/>
            </a:pPr>
            <a:r>
              <a:rPr lang="en-US" b="1" dirty="0" smtClean="0">
                <a:latin typeface="Georgia" panose="02040502050405020303" pitchFamily="18" charset="0"/>
                <a:ea typeface="Georgia"/>
                <a:cs typeface="Georgia"/>
                <a:sym typeface="Georgia"/>
              </a:rPr>
              <a:t>Describe the problems with the Election of 2000</a:t>
            </a:r>
          </a:p>
          <a:p>
            <a:pPr>
              <a:defRPr/>
            </a:pPr>
            <a:r>
              <a:rPr lang="en-US" b="1" dirty="0" smtClean="0">
                <a:latin typeface="Georgia" panose="02040502050405020303" pitchFamily="18" charset="0"/>
                <a:ea typeface="Georgia"/>
                <a:cs typeface="Georgia"/>
                <a:sym typeface="Georgia"/>
              </a:rPr>
              <a:t>Analyze the impact of September 11, 2001</a:t>
            </a:r>
            <a:endParaRPr lang="en" b="1" dirty="0" smtClean="0">
              <a:latin typeface="Georgia" panose="02040502050405020303" pitchFamily="18" charset="0"/>
              <a:ea typeface="Georgia"/>
              <a:cs typeface="Georgia"/>
              <a:sym typeface="Georgia"/>
            </a:endParaRPr>
          </a:p>
          <a:p>
            <a:pPr marL="82294" indent="0">
              <a:buNone/>
              <a:defRPr/>
            </a:pPr>
            <a:endParaRPr lang="en" sz="788" b="1" dirty="0">
              <a:solidFill>
                <a:schemeClr val="bg2">
                  <a:lumMod val="10000"/>
                  <a:lumOff val="90000"/>
                </a:schemeClr>
              </a:solidFill>
              <a:latin typeface="Georgia" panose="02040502050405020303" pitchFamily="18" charset="0"/>
              <a:ea typeface="Georgia"/>
              <a:cs typeface="Georgia"/>
              <a:sym typeface="Georgia"/>
            </a:endParaRPr>
          </a:p>
          <a:p>
            <a:pPr marL="82294" indent="0">
              <a:buNone/>
              <a:defRPr/>
            </a:pPr>
            <a:r>
              <a:rPr lang="en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Upcoming Dates</a:t>
            </a:r>
          </a:p>
          <a:p>
            <a:pPr marL="82294" indent="0">
              <a:buNone/>
              <a:defRPr/>
            </a:pPr>
            <a:r>
              <a:rPr lang="en" b="1" dirty="0" smtClean="0">
                <a:solidFill>
                  <a:srgbClr val="FF0000"/>
                </a:solidFill>
                <a:latin typeface="Georgia" panose="02040502050405020303" pitchFamily="18" charset="0"/>
                <a:sym typeface="Georgia"/>
              </a:rPr>
              <a:t>6/13: </a:t>
            </a:r>
            <a:r>
              <a:rPr lang="en" b="1" dirty="0" smtClean="0">
                <a:latin typeface="Georgia" panose="02040502050405020303" pitchFamily="18" charset="0"/>
                <a:sym typeface="Georgia"/>
              </a:rPr>
              <a:t>Final due date for all late work for semester 2 due</a:t>
            </a:r>
            <a:endParaRPr lang="en-US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054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915987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Indecision 2000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2314575"/>
            <a:ext cx="7686674" cy="35433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Bush v. Gore election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4312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253" y="1013320"/>
            <a:ext cx="4572000" cy="52860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350" dirty="0">
                <a:hlinkClick r:id="rId2"/>
              </a:rPr>
              <a:t>http://www.cc.com/video-clips/r127by/the-daily-show-with-jon-stewart-dancing-bush-fan </a:t>
            </a:r>
          </a:p>
          <a:p>
            <a:endParaRPr lang="en-US" sz="1350" dirty="0">
              <a:hlinkClick r:id=""/>
            </a:endParaRPr>
          </a:p>
          <a:p>
            <a:r>
              <a:rPr lang="en-US" sz="1350" dirty="0">
                <a:hlinkClick r:id=""/>
              </a:rPr>
              <a:t>http://www.cc.com/video-clips/dwyr9r/the-daily-show-with-jon-stewart-indecision-2000---choose-and-loose</a:t>
            </a:r>
            <a:endParaRPr lang="en-US" sz="1350" dirty="0">
              <a:hlinkClick r:id="rId2"/>
            </a:endParaRPr>
          </a:p>
          <a:p>
            <a:endParaRPr lang="en-US" sz="1350" dirty="0">
              <a:hlinkClick r:id=""/>
            </a:endParaRPr>
          </a:p>
          <a:p>
            <a:r>
              <a:rPr lang="en-US" sz="1350" dirty="0">
                <a:hlinkClick r:id=""/>
              </a:rPr>
              <a:t>http://www.cc.com/video-clips/d9h4uc/the-daily-show-with-jon-stewart-indecision-2000---recount</a:t>
            </a:r>
          </a:p>
          <a:p>
            <a:endParaRPr lang="en-US" sz="1350" dirty="0">
              <a:hlinkClick r:id=""/>
            </a:endParaRPr>
          </a:p>
          <a:p>
            <a:r>
              <a:rPr lang="en-US" sz="1350" dirty="0">
                <a:hlinkClick r:id="rId2"/>
              </a:rPr>
              <a:t>http://www.cc.com/video-clips/5pbw5a/the-daily-show-with-jon-stewart-indecision-2000---</a:t>
            </a:r>
            <a:r>
              <a:rPr lang="en-US" sz="1350" dirty="0">
                <a:hlinkClick r:id=""/>
              </a:rPr>
              <a:t>decision-delivery</a:t>
            </a:r>
          </a:p>
          <a:p>
            <a:endParaRPr lang="en-US" sz="1350" dirty="0">
              <a:hlinkClick r:id=""/>
            </a:endParaRPr>
          </a:p>
          <a:p>
            <a:r>
              <a:rPr lang="en-US" sz="1350" dirty="0">
                <a:hlinkClick r:id=""/>
              </a:rPr>
              <a:t>http://www.cc.com/video-clips/f9faj8/the-daily-show-with-jon-stewart-headlines---indecision-2000---victory--bush</a:t>
            </a:r>
          </a:p>
          <a:p>
            <a:endParaRPr lang="en-US" sz="1350" dirty="0">
              <a:hlinkClick r:id=""/>
            </a:endParaRPr>
          </a:p>
          <a:p>
            <a:endParaRPr lang="en-US" sz="1350" dirty="0">
              <a:hlinkClick r:id="rId2"/>
            </a:endParaRPr>
          </a:p>
          <a:p>
            <a:endParaRPr lang="en-US" sz="1350" dirty="0">
              <a:hlinkClick r:id="rId2"/>
            </a:endParaRPr>
          </a:p>
          <a:p>
            <a:endParaRPr lang="en-US" sz="1350" dirty="0">
              <a:hlinkClick r:id="rId2"/>
            </a:endParaRPr>
          </a:p>
          <a:p>
            <a:endParaRPr lang="en-US" sz="1350" dirty="0">
              <a:hlinkClick r:id="rId2"/>
            </a:endParaRPr>
          </a:p>
          <a:p>
            <a:endParaRPr lang="en-US" sz="1350" dirty="0">
              <a:hlinkClick r:id=""/>
            </a:endParaRPr>
          </a:p>
          <a:p>
            <a:r>
              <a:rPr lang="en-US" sz="1350" dirty="0">
                <a:hlinkClick r:id=""/>
              </a:rPr>
              <a:t>http</a:t>
            </a:r>
            <a:r>
              <a:rPr lang="en-US" sz="1350" dirty="0">
                <a:hlinkClick r:id="rId2"/>
              </a:rPr>
              <a:t>://www.cc.com/video-clips/woqxfl/the-daily-show-with-jon-stewart-exclusive---the-bush-years---jon-s-dubya-impression</a:t>
            </a:r>
            <a:r>
              <a:rPr lang="en-US" sz="1350" dirty="0"/>
              <a:t> Dubya impression</a:t>
            </a:r>
          </a:p>
          <a:p>
            <a:endParaRPr lang="en-US" sz="1350" dirty="0"/>
          </a:p>
          <a:p>
            <a:endParaRPr lang="en-US" sz="1350" dirty="0"/>
          </a:p>
        </p:txBody>
      </p:sp>
      <p:pic>
        <p:nvPicPr>
          <p:cNvPr id="1026" name="Picture 2" descr="Image result for 2000 palm beach county butterfly ball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33" y="535074"/>
            <a:ext cx="7406640" cy="592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27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1897" y="1386637"/>
            <a:ext cx="38296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/>
              <a:t>https://archive.org/details/cnn200109110848-0929</a:t>
            </a:r>
          </a:p>
        </p:txBody>
      </p:sp>
      <p:sp>
        <p:nvSpPr>
          <p:cNvPr id="3" name="Rectangle 2"/>
          <p:cNvSpPr/>
          <p:nvPr/>
        </p:nvSpPr>
        <p:spPr>
          <a:xfrm>
            <a:off x="541898" y="1837014"/>
            <a:ext cx="383278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/>
              <a:t>https://archive.org/details/nbc200109110954-1036</a:t>
            </a:r>
          </a:p>
        </p:txBody>
      </p:sp>
      <p:sp>
        <p:nvSpPr>
          <p:cNvPr id="4" name="Rectangle 3"/>
          <p:cNvSpPr/>
          <p:nvPr/>
        </p:nvSpPr>
        <p:spPr>
          <a:xfrm>
            <a:off x="574455" y="2287390"/>
            <a:ext cx="368524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/>
              <a:t>https://www.youtube.com/watch?v=ZR24kKaToio</a:t>
            </a:r>
          </a:p>
        </p:txBody>
      </p:sp>
      <p:sp>
        <p:nvSpPr>
          <p:cNvPr id="5" name="Rectangle 4"/>
          <p:cNvSpPr/>
          <p:nvPr/>
        </p:nvSpPr>
        <p:spPr>
          <a:xfrm>
            <a:off x="4524617" y="1386637"/>
            <a:ext cx="3664849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/>
              <a:t>https://www.youtube.com/watch?v=IjXgbpkKnKo</a:t>
            </a:r>
          </a:p>
        </p:txBody>
      </p:sp>
      <p:sp>
        <p:nvSpPr>
          <p:cNvPr id="6" name="Rectangle 5"/>
          <p:cNvSpPr/>
          <p:nvPr/>
        </p:nvSpPr>
        <p:spPr>
          <a:xfrm>
            <a:off x="522229" y="1022950"/>
            <a:ext cx="3759427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/>
              <a:t>https://www.youtube.com/watch?v=1Tx0dXsZW2s</a:t>
            </a:r>
          </a:p>
        </p:txBody>
      </p:sp>
    </p:spTree>
    <p:extLst>
      <p:ext uri="{BB962C8B-B14F-4D97-AF65-F5344CB8AC3E}">
        <p14:creationId xmlns:p14="http://schemas.microsoft.com/office/powerpoint/2010/main" val="292951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42674" y="4453918"/>
            <a:ext cx="3271198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100" dirty="0">
                <a:latin typeface="Times New Roman" panose="02020603050405020304" pitchFamily="18" charset="0"/>
              </a:rPr>
              <a:t>· Approximately 3,000 Americans lost their lives in these attacks.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143001" y="857250"/>
            <a:ext cx="9541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latin typeface="Times New Roman" panose="02020603050405020304" pitchFamily="18" charset="0"/>
              </a:rPr>
              <a:t>9/11/01: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27546" y="1200151"/>
            <a:ext cx="767345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· On September 11, 2001, the international terrorist group al-Qaeda, led by Osama bin Laden, attacked the U.S. in New York City and Washington, D.C.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27546" y="1972955"/>
            <a:ext cx="3101454" cy="235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100" dirty="0">
                <a:latin typeface="Times New Roman" panose="02020603050405020304" pitchFamily="18" charset="0"/>
              </a:rPr>
              <a:t>· With the use of airliners, the World Trade Center in New York City was destroyed, and the Pentagon building in Washington, D.C. was severely damaged.</a:t>
            </a:r>
          </a:p>
        </p:txBody>
      </p:sp>
      <p:pic>
        <p:nvPicPr>
          <p:cNvPr id="3078" name="Picture 6" descr="120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1885950"/>
            <a:ext cx="4286250" cy="321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543300" y="5086351"/>
            <a:ext cx="4286250" cy="92333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FF99"/>
                </a:solidFill>
                <a:latin typeface="Times New Roman" panose="02020603050405020304" pitchFamily="18" charset="0"/>
              </a:rPr>
              <a:t>CNN Video</a:t>
            </a:r>
            <a:r>
              <a:rPr lang="en-US" altLang="en-US" dirty="0">
                <a:latin typeface="Times New Roman" panose="02020603050405020304" pitchFamily="18" charset="0"/>
              </a:rPr>
              <a:t>  </a:t>
            </a:r>
            <a:r>
              <a:rPr lang="en-US" altLang="en-US" dirty="0">
                <a:latin typeface="Times New Roman" panose="02020603050405020304" pitchFamily="18" charset="0"/>
                <a:hlinkClick r:id="rId5"/>
              </a:rPr>
              <a:t>Part I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FF99"/>
                </a:solidFill>
                <a:latin typeface="Times New Roman" panose="02020603050405020304" pitchFamily="18" charset="0"/>
              </a:rPr>
              <a:t>– play at 1 min. 29 sec. 		         </a:t>
            </a:r>
            <a:r>
              <a:rPr lang="en-US" altLang="en-US" dirty="0">
                <a:solidFill>
                  <a:srgbClr val="FFFF99"/>
                </a:solidFill>
                <a:latin typeface="Times New Roman" panose="02020603050405020304" pitchFamily="18" charset="0"/>
                <a:hlinkClick r:id="rId6"/>
              </a:rPr>
              <a:t>Part II </a:t>
            </a:r>
            <a:r>
              <a:rPr lang="en-US" altLang="en-US" dirty="0">
                <a:solidFill>
                  <a:srgbClr val="FFFF99"/>
                </a:solidFill>
                <a:latin typeface="Times New Roman" panose="02020603050405020304" pitchFamily="18" charset="0"/>
              </a:rPr>
              <a:t>– play at 4 min. 30 sec.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543300" y="5657850"/>
            <a:ext cx="4286250" cy="36933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FF99"/>
                </a:solidFill>
                <a:latin typeface="Times New Roman" panose="02020603050405020304" pitchFamily="18" charset="0"/>
              </a:rPr>
              <a:t>South Tower Collapses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hlinkClick r:id="rId7"/>
              </a:rPr>
              <a:t>Part I</a:t>
            </a:r>
            <a:r>
              <a:rPr lang="en-US" altLang="en-US">
                <a:latin typeface="Times New Roman" panose="02020603050405020304" pitchFamily="18" charset="0"/>
              </a:rPr>
              <a:t>  </a:t>
            </a:r>
            <a:r>
              <a:rPr lang="en-US" altLang="en-US">
                <a:latin typeface="Times New Roman" panose="02020603050405020304" pitchFamily="18" charset="0"/>
                <a:hlinkClick r:id="rId8"/>
              </a:rPr>
              <a:t>Part II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543300" y="857250"/>
            <a:ext cx="4457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>
                <a:hlinkClick r:id="rId9"/>
              </a:rPr>
              <a:t>September 11 Television Archive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580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utoUpdateAnimBg="0"/>
      <p:bldP spid="3076" grpId="0" autoUpdateAnimBg="0"/>
      <p:bldP spid="3077" grpId="0" autoUpdateAnimBg="0"/>
      <p:bldP spid="3079" grpId="0" animBg="1" autoUpdateAnimBg="0"/>
      <p:bldP spid="3080" grpId="0" animBg="1" autoUpdateAnimBg="0"/>
      <p:bldP spid="30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anatomy_1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382" y="857251"/>
            <a:ext cx="6855619" cy="507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93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wtc_9_11_2nd_tower_impac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51"/>
          <a:stretch>
            <a:fillRect/>
          </a:stretch>
        </p:blipFill>
        <p:spPr bwMode="auto">
          <a:xfrm>
            <a:off x="907257" y="857250"/>
            <a:ext cx="7731120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GroundZe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6" y="857250"/>
            <a:ext cx="7711425" cy="5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52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437</Words>
  <Application>Microsoft Office PowerPoint</Application>
  <PresentationFormat>On-screen Show (4:3)</PresentationFormat>
  <Paragraphs>71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Times New Roman</vt:lpstr>
      <vt:lpstr>Office Theme</vt:lpstr>
      <vt:lpstr>Warm Up 6/4</vt:lpstr>
      <vt:lpstr>June 4, 2018</vt:lpstr>
      <vt:lpstr>Indecision 2000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Post 9/11 World</vt:lpstr>
      <vt:lpstr>A Post 9/11 World</vt:lpstr>
      <vt:lpstr>Discussion Questions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6/1</dc:title>
  <dc:creator>Santos, Megan    SHS - Staff</dc:creator>
  <cp:lastModifiedBy>Santos, Megan    SHS - Staff</cp:lastModifiedBy>
  <cp:revision>10</cp:revision>
  <dcterms:created xsi:type="dcterms:W3CDTF">2018-06-03T15:31:34Z</dcterms:created>
  <dcterms:modified xsi:type="dcterms:W3CDTF">2018-06-04T16:45:54Z</dcterms:modified>
</cp:coreProperties>
</file>