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56F0-BDFD-4027-9F91-463BC88A081F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CBBE-19DB-4CE5-A5BE-31984E0A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4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56F0-BDFD-4027-9F91-463BC88A081F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CBBE-19DB-4CE5-A5BE-31984E0A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7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56F0-BDFD-4027-9F91-463BC88A081F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CBBE-19DB-4CE5-A5BE-31984E0A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6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56F0-BDFD-4027-9F91-463BC88A081F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CBBE-19DB-4CE5-A5BE-31984E0A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6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56F0-BDFD-4027-9F91-463BC88A081F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CBBE-19DB-4CE5-A5BE-31984E0A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28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56F0-BDFD-4027-9F91-463BC88A081F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CBBE-19DB-4CE5-A5BE-31984E0A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6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56F0-BDFD-4027-9F91-463BC88A081F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CBBE-19DB-4CE5-A5BE-31984E0A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63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56F0-BDFD-4027-9F91-463BC88A081F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CBBE-19DB-4CE5-A5BE-31984E0A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9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56F0-BDFD-4027-9F91-463BC88A081F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CBBE-19DB-4CE5-A5BE-31984E0A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9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56F0-BDFD-4027-9F91-463BC88A081F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CBBE-19DB-4CE5-A5BE-31984E0A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56F0-BDFD-4027-9F91-463BC88A081F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DCBBE-19DB-4CE5-A5BE-31984E0A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50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956F0-BDFD-4027-9F91-463BC88A081F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DCBBE-19DB-4CE5-A5BE-31984E0A7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6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" y="0"/>
            <a:ext cx="8686800" cy="6477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to Consider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647700"/>
            <a:ext cx="11353800" cy="61341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660066"/>
                </a:solidFill>
              </a:rPr>
              <a:t>What was </a:t>
            </a:r>
            <a:r>
              <a:rPr lang="en-US" sz="3600" b="1" dirty="0" smtClean="0">
                <a:solidFill>
                  <a:srgbClr val="660066"/>
                </a:solidFill>
              </a:rPr>
              <a:t>the state of China in the early 1900s?</a:t>
            </a:r>
            <a:endParaRPr lang="en-US" sz="3600" b="1" dirty="0">
              <a:solidFill>
                <a:srgbClr val="660066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Who was Sun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</a:rPr>
              <a:t>Yixian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 (Sun </a:t>
            </a:r>
            <a:r>
              <a:rPr lang="en-US" sz="3600" b="1" dirty="0" err="1">
                <a:solidFill>
                  <a:schemeClr val="accent6">
                    <a:lumMod val="75000"/>
                  </a:schemeClr>
                </a:solidFill>
              </a:rPr>
              <a:t>Yat-sen</a:t>
            </a: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)?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660066"/>
                </a:solidFill>
              </a:rPr>
              <a:t>What did the KMT/Nationalists believe?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Who led the KMT/Nationalists?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660066"/>
                </a:solidFill>
              </a:rPr>
              <a:t>What was the May 4</a:t>
            </a:r>
            <a:r>
              <a:rPr lang="en-US" sz="3600" b="1" baseline="30000" dirty="0" smtClean="0">
                <a:solidFill>
                  <a:srgbClr val="660066"/>
                </a:solidFill>
              </a:rPr>
              <a:t>th</a:t>
            </a:r>
            <a:r>
              <a:rPr lang="en-US" sz="3600" b="1" dirty="0" smtClean="0">
                <a:solidFill>
                  <a:srgbClr val="660066"/>
                </a:solidFill>
              </a:rPr>
              <a:t> Movement?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Who is Mao Zedong and which group did he focus on?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660066"/>
                </a:solidFill>
              </a:rPr>
              <a:t>What started the Civil War?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chemeClr val="accent6">
                    <a:lumMod val="75000"/>
                  </a:schemeClr>
                </a:solidFill>
              </a:rPr>
              <a:t>Describe the Long March.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660066"/>
                </a:solidFill>
              </a:rPr>
              <a:t>What suspended the Civil War?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 smtClean="0">
              <a:solidFill>
                <a:srgbClr val="00006C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00006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01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Questions to Consider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 to Consider</dc:title>
  <dc:creator>Santos, Megan    SHS - Staff</dc:creator>
  <cp:lastModifiedBy>Santos, Megan    SHS - Staff</cp:lastModifiedBy>
  <cp:revision>1</cp:revision>
  <dcterms:created xsi:type="dcterms:W3CDTF">2018-05-02T21:54:40Z</dcterms:created>
  <dcterms:modified xsi:type="dcterms:W3CDTF">2018-05-02T21:55:03Z</dcterms:modified>
</cp:coreProperties>
</file>