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D2BF-0215-4F42-B210-C550C24FE143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E80A-B3E5-4808-AA69-E5D97BF07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19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D2BF-0215-4F42-B210-C550C24FE143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E80A-B3E5-4808-AA69-E5D97BF07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5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D2BF-0215-4F42-B210-C550C24FE143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E80A-B3E5-4808-AA69-E5D97BF07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79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D2BF-0215-4F42-B210-C550C24FE143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E80A-B3E5-4808-AA69-E5D97BF07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42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D2BF-0215-4F42-B210-C550C24FE143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E80A-B3E5-4808-AA69-E5D97BF07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8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D2BF-0215-4F42-B210-C550C24FE143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E80A-B3E5-4808-AA69-E5D97BF07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6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D2BF-0215-4F42-B210-C550C24FE143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E80A-B3E5-4808-AA69-E5D97BF07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82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D2BF-0215-4F42-B210-C550C24FE143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E80A-B3E5-4808-AA69-E5D97BF07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9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D2BF-0215-4F42-B210-C550C24FE143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E80A-B3E5-4808-AA69-E5D97BF07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77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D2BF-0215-4F42-B210-C550C24FE143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E80A-B3E5-4808-AA69-E5D97BF07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71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1D2BF-0215-4F42-B210-C550C24FE143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E80A-B3E5-4808-AA69-E5D97BF07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8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1D2BF-0215-4F42-B210-C550C24FE143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0E80A-B3E5-4808-AA69-E5D97BF07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8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287265" cy="692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63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686" y="0"/>
            <a:ext cx="6586666" cy="60877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41557" cy="626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98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5670372" cy="6763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90616"/>
            <a:ext cx="6250717" cy="667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61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92346" cy="681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80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Custom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Issaquah School District 411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Matheny, Ross    SHS - Staff</dc:creator>
  <cp:lastModifiedBy>Maners, Allison SHS Staff</cp:lastModifiedBy>
  <cp:revision>4</cp:revision>
  <cp:lastPrinted>2015-12-02T16:23:44Z</cp:lastPrinted>
  <dcterms:created xsi:type="dcterms:W3CDTF">2015-11-20T17:09:35Z</dcterms:created>
  <dcterms:modified xsi:type="dcterms:W3CDTF">2015-12-02T16:27:10Z</dcterms:modified>
</cp:coreProperties>
</file>