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Playfair Display" panose="020B0604020202020204" charset="0"/>
      <p:regular r:id="rId13"/>
      <p:bold r:id="rId14"/>
      <p:italic r:id="rId15"/>
      <p:boldItalic r:id="rId16"/>
    </p:embeddedFon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Oswald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75925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809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4010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614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2854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914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387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6683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296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078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65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eb.com/levels/referencecenter/article/Aryan/975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244375" y="1328925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Aryan Angels</a:t>
            </a: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by: Amber Beeks, Audrey Daynes, and Pedro Neves</a:t>
            </a:r>
            <a:r>
              <a:rPr lang="en" sz="1200"/>
              <a:t> </a:t>
            </a:r>
            <a:endParaRPr sz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Cited</a:t>
            </a: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267000" y="1252500"/>
            <a:ext cx="8610000" cy="389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Ackermann, Marsha E., et al. “Major Themes in World History, Prehistory&amp;Ndash;600 CE.” </a:t>
            </a:r>
            <a:r>
              <a:rPr lang="en" sz="900" i="1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Encyclopedia of the Ancient World: Prehistory to 600 CE</a:t>
            </a:r>
            <a:r>
              <a:rPr lang="en" sz="90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Facts On File, 2016. </a:t>
            </a:r>
            <a:r>
              <a:rPr lang="en" sz="900" i="1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History</a:t>
            </a:r>
            <a:r>
              <a:rPr lang="en" sz="90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sz="900">
              <a:solidFill>
                <a:srgbClr val="3636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online.infobase.com/Auth/Index?aid=150531&amp;itemid=WEHRC&amp;articleId=237397. Accessed 28 May 2018.</a:t>
            </a:r>
            <a:endParaRPr sz="900">
              <a:solidFill>
                <a:srgbClr val="3636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Adiez. "FlowVella." </a:t>
            </a:r>
            <a:r>
              <a:rPr lang="en" sz="900" i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Ancient India</a:t>
            </a:r>
            <a:r>
              <a:rPr lang="en" sz="9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FlowVella, flowvella.com. Accessed 29 May</a:t>
            </a:r>
            <a:endParaRPr sz="9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2018. </a:t>
            </a:r>
            <a:endParaRPr sz="900">
              <a:solidFill>
                <a:srgbClr val="3636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Aryan." </a:t>
            </a:r>
            <a:r>
              <a:rPr lang="en" sz="900" i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Britannica Library</a:t>
            </a:r>
            <a:r>
              <a:rPr lang="en" sz="9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Encyclopædia Britannica, 27 Apr. 2015. </a:t>
            </a:r>
            <a:r>
              <a:rPr lang="en" sz="900" u="sng">
                <a:solidFill>
                  <a:srgbClr val="006D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l</a:t>
            </a: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ibrary.eb.com/levels/referencecenter/article/Aryan/9750</a:t>
            </a:r>
            <a:r>
              <a:rPr lang="en" sz="9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Accessed 24 May. 2018.</a:t>
            </a:r>
            <a:endParaRPr sz="9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"Aryan Civilization." </a:t>
            </a:r>
            <a:r>
              <a:rPr lang="en" sz="900" i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Weebly</a:t>
            </a:r>
            <a:r>
              <a:rPr lang="en" sz="9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aryancivilizationelijah.weebly.com/. Accessed 24</a:t>
            </a:r>
            <a:endParaRPr sz="9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2018. </a:t>
            </a:r>
            <a:endParaRPr sz="9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"Aryan Life." </a:t>
            </a:r>
            <a:r>
              <a:rPr lang="en" sz="900" i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World History</a:t>
            </a:r>
            <a:r>
              <a:rPr lang="en" sz="9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kidspast.com. Accessed 29 May 2018. </a:t>
            </a:r>
            <a:endParaRPr sz="9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Burgan, Michael. “Introduction to Ancient Persia.” </a:t>
            </a:r>
            <a:r>
              <a:rPr lang="en" sz="900" i="1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Empires of Ancient Persia</a:t>
            </a:r>
            <a:r>
              <a:rPr lang="en" sz="90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Chelsea House, 2016. </a:t>
            </a:r>
            <a:r>
              <a:rPr lang="en" sz="900" i="1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History</a:t>
            </a:r>
            <a:r>
              <a:rPr lang="en" sz="90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sz="900">
              <a:solidFill>
                <a:srgbClr val="3636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636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online.infobase.com/Auth/Index?aid=150531&amp;itemid=WEHRC&amp;articleId=397212. Accessed 28 May 2018.</a:t>
            </a:r>
            <a:endParaRPr sz="900">
              <a:solidFill>
                <a:srgbClr val="3636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"Early Vedic Gods." </a:t>
            </a:r>
            <a:r>
              <a:rPr lang="en" sz="900" i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Vedic Period</a:t>
            </a:r>
            <a:r>
              <a:rPr lang="en" sz="9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DISHA, 3 Sept. 2017, dishalokseva.com.</a:t>
            </a:r>
            <a:endParaRPr sz="9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Accessed 29 May 2018.</a:t>
            </a:r>
            <a:endParaRPr sz="900">
              <a:solidFill>
                <a:srgbClr val="3636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Jain, Shubham. "Why Indra is not worshipped? Why there are no temples of Indra?"</a:t>
            </a:r>
            <a:endParaRPr sz="9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900" i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Myth Gyaan</a:t>
            </a:r>
            <a:r>
              <a:rPr lang="en" sz="9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Aug. 2017, mythgyaan.com. Accessed 24 May 2018. </a:t>
            </a:r>
            <a:endParaRPr sz="900">
              <a:solidFill>
                <a:srgbClr val="3636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latin typeface="Times New Roman"/>
                <a:ea typeface="Times New Roman"/>
                <a:cs typeface="Times New Roman"/>
                <a:sym typeface="Times New Roman"/>
              </a:rPr>
              <a:t>"South Asian Civilisations Until the Mid-Eighteenth Century.". </a:t>
            </a:r>
            <a:r>
              <a:rPr lang="en" sz="900" i="1">
                <a:latin typeface="Times New Roman"/>
                <a:ea typeface="Times New Roman"/>
                <a:cs typeface="Times New Roman"/>
                <a:sym typeface="Times New Roman"/>
              </a:rPr>
              <a:t>History Study Center</a:t>
            </a:r>
            <a:r>
              <a:rPr lang="en" sz="90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latin typeface="Times New Roman"/>
                <a:ea typeface="Times New Roman"/>
                <a:cs typeface="Times New Roman"/>
                <a:sym typeface="Times New Roman"/>
              </a:rPr>
              <a:t>http://gateway.proquest.com/openurl?url_ver=Z39.88-2004&amp;res_dat=xri:ho-us&amp;rft_dat=xri:ho:sup:1232. </a:t>
            </a:r>
            <a:endParaRPr sz="9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1500 BC - 500 BC</a:t>
            </a: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Vedic Age</a:t>
            </a: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MAP</a:t>
            </a:r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7050" y="1410950"/>
            <a:ext cx="3264125" cy="24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Polytheistic </a:t>
            </a: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Indra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God of War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Weapon: Thunderbolt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Destroyed demons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Announced arrival of rain, which was crucial to Indian life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Varuna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God of order and creation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Agni 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God of fire and the messenger who communicated human wishes to the gods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5224" y="445025"/>
            <a:ext cx="2507077" cy="253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382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Caste System</a:t>
            </a: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763" y="1419825"/>
            <a:ext cx="4562475" cy="34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/>
          <p:nvPr/>
        </p:nvSpPr>
        <p:spPr>
          <a:xfrm>
            <a:off x="3791688" y="724125"/>
            <a:ext cx="1560600" cy="695700"/>
          </a:xfrm>
          <a:prstGeom prst="horizontalScroll">
            <a:avLst>
              <a:gd name="adj" fmla="val 125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4216225" y="873900"/>
            <a:ext cx="7116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GODS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Caste System</a:t>
            </a: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Class</a:t>
            </a:r>
            <a:endParaRPr/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SzPts val="1400"/>
              <a:buChar char="❖"/>
            </a:pPr>
            <a:r>
              <a:rPr lang="en"/>
              <a:t>Brahmin</a:t>
            </a:r>
            <a:endParaRPr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"/>
              <a:t>Priests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/>
              <a:t>Kshatriyas</a:t>
            </a:r>
            <a:endParaRPr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"/>
              <a:t>Warriors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 Class</a:t>
            </a:r>
            <a:endParaRPr/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SzPts val="1400"/>
              <a:buChar char="❖"/>
            </a:pPr>
            <a:r>
              <a:rPr lang="en"/>
              <a:t>Vaisyas</a:t>
            </a:r>
            <a:endParaRPr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"/>
              <a:t>Herders, farmers, artisans, and merchants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/>
              <a:t>Sudras</a:t>
            </a:r>
            <a:endParaRPr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"/>
              <a:t>Farmworkers, servants, and other laborers </a:t>
            </a:r>
            <a:endParaRPr/>
          </a:p>
          <a:p>
            <a: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"/>
              <a:t>Little or no aryan heritage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5679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Caste System </a:t>
            </a: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en"/>
              <a:t>Dalits</a:t>
            </a:r>
            <a:endParaRPr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"/>
              <a:t>Were not considered part of the Caste system</a:t>
            </a:r>
            <a:endParaRPr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"/>
              <a:t>Did work others would not do</a:t>
            </a:r>
            <a:endParaRPr/>
          </a:p>
          <a:p>
            <a: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Ex. making leather from animal skins</a:t>
            </a: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9638" y="940775"/>
            <a:ext cx="4562475" cy="34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/>
          <p:nvPr/>
        </p:nvSpPr>
        <p:spPr>
          <a:xfrm>
            <a:off x="5430575" y="308125"/>
            <a:ext cx="1560600" cy="695700"/>
          </a:xfrm>
          <a:prstGeom prst="horizontalScroll">
            <a:avLst>
              <a:gd name="adj" fmla="val 125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5855075" y="431125"/>
            <a:ext cx="7116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GODS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9" name="Shape 99"/>
          <p:cNvSpPr/>
          <p:nvPr/>
        </p:nvSpPr>
        <p:spPr>
          <a:xfrm rot="10800000">
            <a:off x="3996225" y="4445900"/>
            <a:ext cx="4425000" cy="513600"/>
          </a:xfrm>
          <a:prstGeom prst="trapezoid">
            <a:avLst>
              <a:gd name="adj" fmla="val 25000"/>
            </a:avLst>
          </a:prstGeom>
          <a:gradFill>
            <a:gsLst>
              <a:gs pos="0">
                <a:srgbClr val="16D7FE"/>
              </a:gs>
              <a:gs pos="100000">
                <a:srgbClr val="06758B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5855088" y="4477350"/>
            <a:ext cx="7116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Dalits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Events</a:t>
            </a: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en" sz="1200"/>
              <a:t>2000 B.C. - 1500 B.C.</a:t>
            </a:r>
            <a:endParaRPr sz="1200"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"/>
              <a:t>Nomadic people migrated  slowly with herds of cattle and horses</a:t>
            </a:r>
            <a:endParaRPr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"/>
              <a:t>Intermarriage with locals = Aryans!</a:t>
            </a:r>
            <a:endParaRPr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"/>
              <a:t>Syncretism</a:t>
            </a:r>
            <a:endParaRPr sz="1200"/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388" y="583350"/>
            <a:ext cx="370522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Events</a:t>
            </a: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en" sz="1200"/>
              <a:t>1500 B.C. - 500 B.C.</a:t>
            </a:r>
            <a:endParaRPr sz="1200"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"/>
              <a:t>Vedic Age</a:t>
            </a:r>
            <a:endParaRPr/>
          </a:p>
          <a:p>
            <a: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Aryan priests memorized and recited Vedas</a:t>
            </a:r>
            <a:endParaRPr/>
          </a:p>
          <a:p>
            <a: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Vedas: collection of  hymns, chants, ritual instructions,  and other religious teachings.</a:t>
            </a: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350" y="1632725"/>
            <a:ext cx="4633050" cy="226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Events</a:t>
            </a: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en" sz="1200"/>
              <a:t>800 B.C.</a:t>
            </a:r>
            <a:endParaRPr sz="1200"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"/>
              <a:t>Tools made of iron</a:t>
            </a:r>
            <a:endParaRPr sz="1200"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9700" y="1141700"/>
            <a:ext cx="3856600" cy="301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On-screen Show (16:9)</PresentationFormat>
  <Paragraphs>68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Playfair Display</vt:lpstr>
      <vt:lpstr>Times New Roman</vt:lpstr>
      <vt:lpstr>Montserrat</vt:lpstr>
      <vt:lpstr>Oswald</vt:lpstr>
      <vt:lpstr>Arial</vt:lpstr>
      <vt:lpstr>Pop</vt:lpstr>
      <vt:lpstr>The Aryan Angels</vt:lpstr>
      <vt:lpstr>1500 BC - 500 BC</vt:lpstr>
      <vt:lpstr>Polytheistic </vt:lpstr>
      <vt:lpstr>Caste System</vt:lpstr>
      <vt:lpstr>Caste System</vt:lpstr>
      <vt:lpstr>Caste System </vt:lpstr>
      <vt:lpstr>Key Events</vt:lpstr>
      <vt:lpstr>Key Events</vt:lpstr>
      <vt:lpstr>Key Events</vt:lpstr>
      <vt:lpstr>Work Cited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Aryan Angels</dc:title>
  <dc:creator>Santos, Megan    SHS - Staff</dc:creator>
  <cp:lastModifiedBy>Santos, Megan    SHS - Staff</cp:lastModifiedBy>
  <cp:revision>1</cp:revision>
  <dcterms:modified xsi:type="dcterms:W3CDTF">2018-05-31T16:01:46Z</dcterms:modified>
</cp:coreProperties>
</file>